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84" r:id="rId3"/>
    <p:sldId id="283" r:id="rId4"/>
    <p:sldId id="285" r:id="rId5"/>
    <p:sldId id="286" r:id="rId6"/>
    <p:sldId id="287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83DC034-7F09-449E-B717-83EE6E22299E}" v="33" dt="2025-05-14T07:31:47.81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3" autoAdjust="0"/>
    <p:restoredTop sz="94632"/>
  </p:normalViewPr>
  <p:slideViewPr>
    <p:cSldViewPr snapToGrid="0">
      <p:cViewPr varScale="1">
        <p:scale>
          <a:sx n="106" d="100"/>
          <a:sy n="106" d="100"/>
        </p:scale>
        <p:origin x="792" y="9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r. Haider Ejaz" userId="325f8190-5f66-45fd-b32b-2e538ae9f1e5" providerId="ADAL" clId="{083DC034-7F09-449E-B717-83EE6E22299E}"/>
    <pc:docChg chg="undo custSel addSld delSld modSld">
      <pc:chgData name="Dr. Haider Ejaz" userId="325f8190-5f66-45fd-b32b-2e538ae9f1e5" providerId="ADAL" clId="{083DC034-7F09-449E-B717-83EE6E22299E}" dt="2025-05-14T09:14:36.597" v="632" actId="1076"/>
      <pc:docMkLst>
        <pc:docMk/>
      </pc:docMkLst>
      <pc:sldChg chg="modSp mod">
        <pc:chgData name="Dr. Haider Ejaz" userId="325f8190-5f66-45fd-b32b-2e538ae9f1e5" providerId="ADAL" clId="{083DC034-7F09-449E-B717-83EE6E22299E}" dt="2025-05-14T07:05:01.954" v="34" actId="20577"/>
        <pc:sldMkLst>
          <pc:docMk/>
          <pc:sldMk cId="3667324027" sldId="257"/>
        </pc:sldMkLst>
        <pc:spChg chg="mod">
          <ac:chgData name="Dr. Haider Ejaz" userId="325f8190-5f66-45fd-b32b-2e538ae9f1e5" providerId="ADAL" clId="{083DC034-7F09-449E-B717-83EE6E22299E}" dt="2025-05-14T07:04:57.928" v="32" actId="20577"/>
          <ac:spMkLst>
            <pc:docMk/>
            <pc:sldMk cId="3667324027" sldId="257"/>
            <ac:spMk id="4" creationId="{9D13C836-BB48-B779-AE91-E292E0CD8811}"/>
          </ac:spMkLst>
        </pc:spChg>
        <pc:spChg chg="mod">
          <ac:chgData name="Dr. Haider Ejaz" userId="325f8190-5f66-45fd-b32b-2e538ae9f1e5" providerId="ADAL" clId="{083DC034-7F09-449E-B717-83EE6E22299E}" dt="2025-05-14T07:05:01.954" v="34" actId="20577"/>
          <ac:spMkLst>
            <pc:docMk/>
            <pc:sldMk cId="3667324027" sldId="257"/>
            <ac:spMk id="6" creationId="{F99F4ABA-BC8E-D22D-E668-D313FCAD34DC}"/>
          </ac:spMkLst>
        </pc:spChg>
      </pc:sldChg>
      <pc:sldChg chg="del">
        <pc:chgData name="Dr. Haider Ejaz" userId="325f8190-5f66-45fd-b32b-2e538ae9f1e5" providerId="ADAL" clId="{083DC034-7F09-449E-B717-83EE6E22299E}" dt="2025-05-14T07:04:34.538" v="1" actId="47"/>
        <pc:sldMkLst>
          <pc:docMk/>
          <pc:sldMk cId="3773452350" sldId="258"/>
        </pc:sldMkLst>
      </pc:sldChg>
      <pc:sldChg chg="del">
        <pc:chgData name="Dr. Haider Ejaz" userId="325f8190-5f66-45fd-b32b-2e538ae9f1e5" providerId="ADAL" clId="{083DC034-7F09-449E-B717-83EE6E22299E}" dt="2025-05-14T07:04:34.861" v="3" actId="47"/>
        <pc:sldMkLst>
          <pc:docMk/>
          <pc:sldMk cId="4091673205" sldId="259"/>
        </pc:sldMkLst>
      </pc:sldChg>
      <pc:sldChg chg="del">
        <pc:chgData name="Dr. Haider Ejaz" userId="325f8190-5f66-45fd-b32b-2e538ae9f1e5" providerId="ADAL" clId="{083DC034-7F09-449E-B717-83EE6E22299E}" dt="2025-05-14T07:04:34.259" v="0" actId="47"/>
        <pc:sldMkLst>
          <pc:docMk/>
          <pc:sldMk cId="3274636429" sldId="272"/>
        </pc:sldMkLst>
      </pc:sldChg>
      <pc:sldChg chg="del">
        <pc:chgData name="Dr. Haider Ejaz" userId="325f8190-5f66-45fd-b32b-2e538ae9f1e5" providerId="ADAL" clId="{083DC034-7F09-449E-B717-83EE6E22299E}" dt="2025-05-14T07:04:34.692" v="2" actId="47"/>
        <pc:sldMkLst>
          <pc:docMk/>
          <pc:sldMk cId="4226142514" sldId="273"/>
        </pc:sldMkLst>
      </pc:sldChg>
      <pc:sldChg chg="del">
        <pc:chgData name="Dr. Haider Ejaz" userId="325f8190-5f66-45fd-b32b-2e538ae9f1e5" providerId="ADAL" clId="{083DC034-7F09-449E-B717-83EE6E22299E}" dt="2025-05-14T07:04:35.040" v="4" actId="47"/>
        <pc:sldMkLst>
          <pc:docMk/>
          <pc:sldMk cId="580275122" sldId="274"/>
        </pc:sldMkLst>
      </pc:sldChg>
      <pc:sldChg chg="del">
        <pc:chgData name="Dr. Haider Ejaz" userId="325f8190-5f66-45fd-b32b-2e538ae9f1e5" providerId="ADAL" clId="{083DC034-7F09-449E-B717-83EE6E22299E}" dt="2025-05-14T07:04:35.218" v="5" actId="47"/>
        <pc:sldMkLst>
          <pc:docMk/>
          <pc:sldMk cId="465404238" sldId="275"/>
        </pc:sldMkLst>
      </pc:sldChg>
      <pc:sldChg chg="del">
        <pc:chgData name="Dr. Haider Ejaz" userId="325f8190-5f66-45fd-b32b-2e538ae9f1e5" providerId="ADAL" clId="{083DC034-7F09-449E-B717-83EE6E22299E}" dt="2025-05-14T07:04:35.409" v="6" actId="47"/>
        <pc:sldMkLst>
          <pc:docMk/>
          <pc:sldMk cId="921811967" sldId="276"/>
        </pc:sldMkLst>
      </pc:sldChg>
      <pc:sldChg chg="del">
        <pc:chgData name="Dr. Haider Ejaz" userId="325f8190-5f66-45fd-b32b-2e538ae9f1e5" providerId="ADAL" clId="{083DC034-7F09-449E-B717-83EE6E22299E}" dt="2025-05-14T07:04:35.610" v="7" actId="47"/>
        <pc:sldMkLst>
          <pc:docMk/>
          <pc:sldMk cId="1482179955" sldId="277"/>
        </pc:sldMkLst>
      </pc:sldChg>
      <pc:sldChg chg="del">
        <pc:chgData name="Dr. Haider Ejaz" userId="325f8190-5f66-45fd-b32b-2e538ae9f1e5" providerId="ADAL" clId="{083DC034-7F09-449E-B717-83EE6E22299E}" dt="2025-05-14T07:04:36.948" v="8" actId="47"/>
        <pc:sldMkLst>
          <pc:docMk/>
          <pc:sldMk cId="4206980575" sldId="278"/>
        </pc:sldMkLst>
      </pc:sldChg>
      <pc:sldChg chg="del">
        <pc:chgData name="Dr. Haider Ejaz" userId="325f8190-5f66-45fd-b32b-2e538ae9f1e5" providerId="ADAL" clId="{083DC034-7F09-449E-B717-83EE6E22299E}" dt="2025-05-14T07:04:37.133" v="9" actId="47"/>
        <pc:sldMkLst>
          <pc:docMk/>
          <pc:sldMk cId="514218611" sldId="279"/>
        </pc:sldMkLst>
      </pc:sldChg>
      <pc:sldChg chg="del">
        <pc:chgData name="Dr. Haider Ejaz" userId="325f8190-5f66-45fd-b32b-2e538ae9f1e5" providerId="ADAL" clId="{083DC034-7F09-449E-B717-83EE6E22299E}" dt="2025-05-14T07:04:37.302" v="10" actId="47"/>
        <pc:sldMkLst>
          <pc:docMk/>
          <pc:sldMk cId="3343640444" sldId="280"/>
        </pc:sldMkLst>
      </pc:sldChg>
      <pc:sldChg chg="del">
        <pc:chgData name="Dr. Haider Ejaz" userId="325f8190-5f66-45fd-b32b-2e538ae9f1e5" providerId="ADAL" clId="{083DC034-7F09-449E-B717-83EE6E22299E}" dt="2025-05-14T07:04:37.486" v="11" actId="47"/>
        <pc:sldMkLst>
          <pc:docMk/>
          <pc:sldMk cId="196135420" sldId="281"/>
        </pc:sldMkLst>
      </pc:sldChg>
      <pc:sldChg chg="del">
        <pc:chgData name="Dr. Haider Ejaz" userId="325f8190-5f66-45fd-b32b-2e538ae9f1e5" providerId="ADAL" clId="{083DC034-7F09-449E-B717-83EE6E22299E}" dt="2025-05-14T07:04:37.655" v="12" actId="47"/>
        <pc:sldMkLst>
          <pc:docMk/>
          <pc:sldMk cId="1736263077" sldId="282"/>
        </pc:sldMkLst>
      </pc:sldChg>
      <pc:sldChg chg="addSp delSp modSp mod modClrScheme modAnim chgLayout">
        <pc:chgData name="Dr. Haider Ejaz" userId="325f8190-5f66-45fd-b32b-2e538ae9f1e5" providerId="ADAL" clId="{083DC034-7F09-449E-B717-83EE6E22299E}" dt="2025-05-14T07:31:47.810" v="365"/>
        <pc:sldMkLst>
          <pc:docMk/>
          <pc:sldMk cId="1250633722" sldId="283"/>
        </pc:sldMkLst>
        <pc:spChg chg="mod ord">
          <ac:chgData name="Dr. Haider Ejaz" userId="325f8190-5f66-45fd-b32b-2e538ae9f1e5" providerId="ADAL" clId="{083DC034-7F09-449E-B717-83EE6E22299E}" dt="2025-05-14T07:31:14.347" v="359" actId="700"/>
          <ac:spMkLst>
            <pc:docMk/>
            <pc:sldMk cId="1250633722" sldId="283"/>
            <ac:spMk id="2" creationId="{51D6D063-E6AB-C2FD-5D5B-4C54B75F6419}"/>
          </ac:spMkLst>
        </pc:spChg>
        <pc:spChg chg="del mod ord">
          <ac:chgData name="Dr. Haider Ejaz" userId="325f8190-5f66-45fd-b32b-2e538ae9f1e5" providerId="ADAL" clId="{083DC034-7F09-449E-B717-83EE6E22299E}" dt="2025-05-14T07:31:47.810" v="365"/>
          <ac:spMkLst>
            <pc:docMk/>
            <pc:sldMk cId="1250633722" sldId="283"/>
            <ac:spMk id="3" creationId="{59F61EBA-F524-ABA8-FB90-F57D7A63EEB9}"/>
          </ac:spMkLst>
        </pc:spChg>
        <pc:spChg chg="del mod ord">
          <ac:chgData name="Dr. Haider Ejaz" userId="325f8190-5f66-45fd-b32b-2e538ae9f1e5" providerId="ADAL" clId="{083DC034-7F09-449E-B717-83EE6E22299E}" dt="2025-05-14T07:31:18.465" v="360" actId="478"/>
          <ac:spMkLst>
            <pc:docMk/>
            <pc:sldMk cId="1250633722" sldId="283"/>
            <ac:spMk id="5" creationId="{6C8B352E-CBFF-1F86-BE09-4D388575E56D}"/>
          </ac:spMkLst>
        </pc:spChg>
        <pc:picChg chg="del">
          <ac:chgData name="Dr. Haider Ejaz" userId="325f8190-5f66-45fd-b32b-2e538ae9f1e5" providerId="ADAL" clId="{083DC034-7F09-449E-B717-83EE6E22299E}" dt="2025-05-14T07:04:46.293" v="18" actId="478"/>
          <ac:picMkLst>
            <pc:docMk/>
            <pc:sldMk cId="1250633722" sldId="283"/>
            <ac:picMk id="6" creationId="{37612F43-1726-D03B-C892-D075CB017FA3}"/>
          </ac:picMkLst>
        </pc:picChg>
        <pc:picChg chg="add del">
          <ac:chgData name="Dr. Haider Ejaz" userId="325f8190-5f66-45fd-b32b-2e538ae9f1e5" providerId="ADAL" clId="{083DC034-7F09-449E-B717-83EE6E22299E}" dt="2025-05-14T07:31:41.621" v="362" actId="21"/>
          <ac:picMkLst>
            <pc:docMk/>
            <pc:sldMk cId="1250633722" sldId="283"/>
            <ac:picMk id="8" creationId="{9B773DC3-C579-FDE5-673D-63576E14C6C2}"/>
          </ac:picMkLst>
        </pc:picChg>
        <pc:picChg chg="add mod">
          <ac:chgData name="Dr. Haider Ejaz" userId="325f8190-5f66-45fd-b32b-2e538ae9f1e5" providerId="ADAL" clId="{083DC034-7F09-449E-B717-83EE6E22299E}" dt="2025-05-14T07:31:47.810" v="365"/>
          <ac:picMkLst>
            <pc:docMk/>
            <pc:sldMk cId="1250633722" sldId="283"/>
            <ac:picMk id="9" creationId="{9B773DC3-C579-FDE5-673D-63576E14C6C2}"/>
          </ac:picMkLst>
        </pc:picChg>
      </pc:sldChg>
      <pc:sldChg chg="modSp new mod">
        <pc:chgData name="Dr. Haider Ejaz" userId="325f8190-5f66-45fd-b32b-2e538ae9f1e5" providerId="ADAL" clId="{083DC034-7F09-449E-B717-83EE6E22299E}" dt="2025-05-14T07:30:55.913" v="358" actId="20577"/>
        <pc:sldMkLst>
          <pc:docMk/>
          <pc:sldMk cId="1791778887" sldId="284"/>
        </pc:sldMkLst>
        <pc:spChg chg="mod">
          <ac:chgData name="Dr. Haider Ejaz" userId="325f8190-5f66-45fd-b32b-2e538ae9f1e5" providerId="ADAL" clId="{083DC034-7F09-449E-B717-83EE6E22299E}" dt="2025-05-14T07:28:59.351" v="90" actId="20577"/>
          <ac:spMkLst>
            <pc:docMk/>
            <pc:sldMk cId="1791778887" sldId="284"/>
            <ac:spMk id="2" creationId="{FD4B27EF-1E46-90CE-A359-225E85AE083C}"/>
          </ac:spMkLst>
        </pc:spChg>
        <pc:spChg chg="mod">
          <ac:chgData name="Dr. Haider Ejaz" userId="325f8190-5f66-45fd-b32b-2e538ae9f1e5" providerId="ADAL" clId="{083DC034-7F09-449E-B717-83EE6E22299E}" dt="2025-05-14T07:30:55.913" v="358" actId="20577"/>
          <ac:spMkLst>
            <pc:docMk/>
            <pc:sldMk cId="1791778887" sldId="284"/>
            <ac:spMk id="3" creationId="{E612DD5E-B1A3-4380-D6DE-9EB56CB0FE17}"/>
          </ac:spMkLst>
        </pc:spChg>
      </pc:sldChg>
      <pc:sldChg chg="del">
        <pc:chgData name="Dr. Haider Ejaz" userId="325f8190-5f66-45fd-b32b-2e538ae9f1e5" providerId="ADAL" clId="{083DC034-7F09-449E-B717-83EE6E22299E}" dt="2025-05-14T07:04:40.914" v="15" actId="47"/>
        <pc:sldMkLst>
          <pc:docMk/>
          <pc:sldMk cId="2008063336" sldId="284"/>
        </pc:sldMkLst>
      </pc:sldChg>
      <pc:sldChg chg="del">
        <pc:chgData name="Dr. Haider Ejaz" userId="325f8190-5f66-45fd-b32b-2e538ae9f1e5" providerId="ADAL" clId="{083DC034-7F09-449E-B717-83EE6E22299E}" dt="2025-05-14T07:04:40.544" v="13" actId="47"/>
        <pc:sldMkLst>
          <pc:docMk/>
          <pc:sldMk cId="3094795269" sldId="285"/>
        </pc:sldMkLst>
      </pc:sldChg>
      <pc:sldChg chg="addSp delSp modSp new mod">
        <pc:chgData name="Dr. Haider Ejaz" userId="325f8190-5f66-45fd-b32b-2e538ae9f1e5" providerId="ADAL" clId="{083DC034-7F09-449E-B717-83EE6E22299E}" dt="2025-05-14T08:23:19.808" v="381" actId="22"/>
        <pc:sldMkLst>
          <pc:docMk/>
          <pc:sldMk cId="4009586405" sldId="285"/>
        </pc:sldMkLst>
        <pc:spChg chg="mod">
          <ac:chgData name="Dr. Haider Ejaz" userId="325f8190-5f66-45fd-b32b-2e538ae9f1e5" providerId="ADAL" clId="{083DC034-7F09-449E-B717-83EE6E22299E}" dt="2025-05-14T08:21:30.879" v="378" actId="20577"/>
          <ac:spMkLst>
            <pc:docMk/>
            <pc:sldMk cId="4009586405" sldId="285"/>
            <ac:spMk id="2" creationId="{2CE77353-B483-7032-A0E6-E61FB218907C}"/>
          </ac:spMkLst>
        </pc:spChg>
        <pc:spChg chg="del">
          <ac:chgData name="Dr. Haider Ejaz" userId="325f8190-5f66-45fd-b32b-2e538ae9f1e5" providerId="ADAL" clId="{083DC034-7F09-449E-B717-83EE6E22299E}" dt="2025-05-14T08:21:51.691" v="379" actId="22"/>
          <ac:spMkLst>
            <pc:docMk/>
            <pc:sldMk cId="4009586405" sldId="285"/>
            <ac:spMk id="3" creationId="{5AF26374-35CA-6BA9-060B-6597C08DE24F}"/>
          </ac:spMkLst>
        </pc:spChg>
        <pc:spChg chg="add del mod">
          <ac:chgData name="Dr. Haider Ejaz" userId="325f8190-5f66-45fd-b32b-2e538ae9f1e5" providerId="ADAL" clId="{083DC034-7F09-449E-B717-83EE6E22299E}" dt="2025-05-14T08:23:19.808" v="381" actId="22"/>
          <ac:spMkLst>
            <pc:docMk/>
            <pc:sldMk cId="4009586405" sldId="285"/>
            <ac:spMk id="7" creationId="{45B26A7D-570C-39CE-C84D-7446378D3982}"/>
          </ac:spMkLst>
        </pc:spChg>
        <pc:picChg chg="add del mod ord">
          <ac:chgData name="Dr. Haider Ejaz" userId="325f8190-5f66-45fd-b32b-2e538ae9f1e5" providerId="ADAL" clId="{083DC034-7F09-449E-B717-83EE6E22299E}" dt="2025-05-14T08:23:17.888" v="380" actId="478"/>
          <ac:picMkLst>
            <pc:docMk/>
            <pc:sldMk cId="4009586405" sldId="285"/>
            <ac:picMk id="5" creationId="{47585597-6C95-E8CF-3DAF-E21A90241C24}"/>
          </ac:picMkLst>
        </pc:picChg>
        <pc:picChg chg="add mod ord">
          <ac:chgData name="Dr. Haider Ejaz" userId="325f8190-5f66-45fd-b32b-2e538ae9f1e5" providerId="ADAL" clId="{083DC034-7F09-449E-B717-83EE6E22299E}" dt="2025-05-14T08:23:19.808" v="381" actId="22"/>
          <ac:picMkLst>
            <pc:docMk/>
            <pc:sldMk cId="4009586405" sldId="285"/>
            <ac:picMk id="9" creationId="{FFDE19D3-4DDE-4D57-B6E6-D06596BB7448}"/>
          </ac:picMkLst>
        </pc:picChg>
      </pc:sldChg>
      <pc:sldChg chg="addSp delSp modSp new mod modClrScheme chgLayout">
        <pc:chgData name="Dr. Haider Ejaz" userId="325f8190-5f66-45fd-b32b-2e538ae9f1e5" providerId="ADAL" clId="{083DC034-7F09-449E-B717-83EE6E22299E}" dt="2025-05-14T08:36:01.250" v="541" actId="1076"/>
        <pc:sldMkLst>
          <pc:docMk/>
          <pc:sldMk cId="814359847" sldId="286"/>
        </pc:sldMkLst>
        <pc:spChg chg="mod ord">
          <ac:chgData name="Dr. Haider Ejaz" userId="325f8190-5f66-45fd-b32b-2e538ae9f1e5" providerId="ADAL" clId="{083DC034-7F09-449E-B717-83EE6E22299E}" dt="2025-05-14T08:33:09.941" v="404" actId="700"/>
          <ac:spMkLst>
            <pc:docMk/>
            <pc:sldMk cId="814359847" sldId="286"/>
            <ac:spMk id="2" creationId="{E9EE92DE-8107-D97E-7CB8-221CE6F4FC60}"/>
          </ac:spMkLst>
        </pc:spChg>
        <pc:spChg chg="del mod ord">
          <ac:chgData name="Dr. Haider Ejaz" userId="325f8190-5f66-45fd-b32b-2e538ae9f1e5" providerId="ADAL" clId="{083DC034-7F09-449E-B717-83EE6E22299E}" dt="2025-05-14T08:33:09.941" v="404" actId="700"/>
          <ac:spMkLst>
            <pc:docMk/>
            <pc:sldMk cId="814359847" sldId="286"/>
            <ac:spMk id="3" creationId="{411AEC8A-BE11-4DEE-8882-E0EC9B13A123}"/>
          </ac:spMkLst>
        </pc:spChg>
        <pc:spChg chg="add mod ord">
          <ac:chgData name="Dr. Haider Ejaz" userId="325f8190-5f66-45fd-b32b-2e538ae9f1e5" providerId="ADAL" clId="{083DC034-7F09-449E-B717-83EE6E22299E}" dt="2025-05-14T08:34:27.484" v="529" actId="313"/>
          <ac:spMkLst>
            <pc:docMk/>
            <pc:sldMk cId="814359847" sldId="286"/>
            <ac:spMk id="4" creationId="{219D405B-19C7-D256-7113-4523315DB794}"/>
          </ac:spMkLst>
        </pc:spChg>
        <pc:spChg chg="add del mod ord">
          <ac:chgData name="Dr. Haider Ejaz" userId="325f8190-5f66-45fd-b32b-2e538ae9f1e5" providerId="ADAL" clId="{083DC034-7F09-449E-B717-83EE6E22299E}" dt="2025-05-14T08:33:24.086" v="405" actId="22"/>
          <ac:spMkLst>
            <pc:docMk/>
            <pc:sldMk cId="814359847" sldId="286"/>
            <ac:spMk id="5" creationId="{DB5F9FA6-6A25-3E45-02A7-4FC612DAAD6B}"/>
          </ac:spMkLst>
        </pc:spChg>
        <pc:picChg chg="add mod ord">
          <ac:chgData name="Dr. Haider Ejaz" userId="325f8190-5f66-45fd-b32b-2e538ae9f1e5" providerId="ADAL" clId="{083DC034-7F09-449E-B717-83EE6E22299E}" dt="2025-05-14T08:35:03.986" v="537" actId="1076"/>
          <ac:picMkLst>
            <pc:docMk/>
            <pc:sldMk cId="814359847" sldId="286"/>
            <ac:picMk id="7" creationId="{96B631A3-7479-D8B1-9120-E3320721196B}"/>
          </ac:picMkLst>
        </pc:picChg>
        <pc:picChg chg="add mod">
          <ac:chgData name="Dr. Haider Ejaz" userId="325f8190-5f66-45fd-b32b-2e538ae9f1e5" providerId="ADAL" clId="{083DC034-7F09-449E-B717-83EE6E22299E}" dt="2025-05-14T08:35:02.629" v="536" actId="1076"/>
          <ac:picMkLst>
            <pc:docMk/>
            <pc:sldMk cId="814359847" sldId="286"/>
            <ac:picMk id="9" creationId="{53D3C1B8-2C1D-96A9-9C0C-F1869FD6E18B}"/>
          </ac:picMkLst>
        </pc:picChg>
        <pc:picChg chg="add mod">
          <ac:chgData name="Dr. Haider Ejaz" userId="325f8190-5f66-45fd-b32b-2e538ae9f1e5" providerId="ADAL" clId="{083DC034-7F09-449E-B717-83EE6E22299E}" dt="2025-05-14T08:36:01.250" v="541" actId="1076"/>
          <ac:picMkLst>
            <pc:docMk/>
            <pc:sldMk cId="814359847" sldId="286"/>
            <ac:picMk id="11" creationId="{F1567111-151D-5A3D-8A7F-A851C1EBCDAC}"/>
          </ac:picMkLst>
        </pc:picChg>
      </pc:sldChg>
      <pc:sldChg chg="del">
        <pc:chgData name="Dr. Haider Ejaz" userId="325f8190-5f66-45fd-b32b-2e538ae9f1e5" providerId="ADAL" clId="{083DC034-7F09-449E-B717-83EE6E22299E}" dt="2025-05-14T07:04:40.745" v="14" actId="47"/>
        <pc:sldMkLst>
          <pc:docMk/>
          <pc:sldMk cId="3084633480" sldId="286"/>
        </pc:sldMkLst>
      </pc:sldChg>
      <pc:sldChg chg="del">
        <pc:chgData name="Dr. Haider Ejaz" userId="325f8190-5f66-45fd-b32b-2e538ae9f1e5" providerId="ADAL" clId="{083DC034-7F09-449E-B717-83EE6E22299E}" dt="2025-05-14T07:04:41.710" v="16" actId="47"/>
        <pc:sldMkLst>
          <pc:docMk/>
          <pc:sldMk cId="496869584" sldId="287"/>
        </pc:sldMkLst>
      </pc:sldChg>
      <pc:sldChg chg="addSp delSp modSp new mod">
        <pc:chgData name="Dr. Haider Ejaz" userId="325f8190-5f66-45fd-b32b-2e538ae9f1e5" providerId="ADAL" clId="{083DC034-7F09-449E-B717-83EE6E22299E}" dt="2025-05-14T09:14:36.597" v="632" actId="1076"/>
        <pc:sldMkLst>
          <pc:docMk/>
          <pc:sldMk cId="1209399828" sldId="287"/>
        </pc:sldMkLst>
        <pc:spChg chg="mod">
          <ac:chgData name="Dr. Haider Ejaz" userId="325f8190-5f66-45fd-b32b-2e538ae9f1e5" providerId="ADAL" clId="{083DC034-7F09-449E-B717-83EE6E22299E}" dt="2025-05-14T09:12:22.015" v="570" actId="313"/>
          <ac:spMkLst>
            <pc:docMk/>
            <pc:sldMk cId="1209399828" sldId="287"/>
            <ac:spMk id="2" creationId="{6AE714E5-B4F1-6AD4-0A39-F1EE71A6E424}"/>
          </ac:spMkLst>
        </pc:spChg>
        <pc:spChg chg="mod">
          <ac:chgData name="Dr. Haider Ejaz" userId="325f8190-5f66-45fd-b32b-2e538ae9f1e5" providerId="ADAL" clId="{083DC034-7F09-449E-B717-83EE6E22299E}" dt="2025-05-14T09:14:18.433" v="627" actId="27636"/>
          <ac:spMkLst>
            <pc:docMk/>
            <pc:sldMk cId="1209399828" sldId="287"/>
            <ac:spMk id="3" creationId="{08D069B0-51BA-4139-E46B-1A675268A6FB}"/>
          </ac:spMkLst>
        </pc:spChg>
        <pc:spChg chg="del">
          <ac:chgData name="Dr. Haider Ejaz" userId="325f8190-5f66-45fd-b32b-2e538ae9f1e5" providerId="ADAL" clId="{083DC034-7F09-449E-B717-83EE6E22299E}" dt="2025-05-14T09:10:19.622" v="558" actId="22"/>
          <ac:spMkLst>
            <pc:docMk/>
            <pc:sldMk cId="1209399828" sldId="287"/>
            <ac:spMk id="4" creationId="{9EB8C388-7040-DA2F-8F7F-47071B9F2DC4}"/>
          </ac:spMkLst>
        </pc:spChg>
        <pc:picChg chg="add mod ord">
          <ac:chgData name="Dr. Haider Ejaz" userId="325f8190-5f66-45fd-b32b-2e538ae9f1e5" providerId="ADAL" clId="{083DC034-7F09-449E-B717-83EE6E22299E}" dt="2025-05-14T09:12:19.548" v="569" actId="1076"/>
          <ac:picMkLst>
            <pc:docMk/>
            <pc:sldMk cId="1209399828" sldId="287"/>
            <ac:picMk id="6" creationId="{64B1227B-15D9-F351-E930-B2CC40862F67}"/>
          </ac:picMkLst>
        </pc:picChg>
        <pc:picChg chg="add mod">
          <ac:chgData name="Dr. Haider Ejaz" userId="325f8190-5f66-45fd-b32b-2e538ae9f1e5" providerId="ADAL" clId="{083DC034-7F09-449E-B717-83EE6E22299E}" dt="2025-05-14T09:14:36.597" v="632" actId="1076"/>
          <ac:picMkLst>
            <pc:docMk/>
            <pc:sldMk cId="1209399828" sldId="287"/>
            <ac:picMk id="8" creationId="{19353A9B-77E9-0B27-49DD-22DCC892A128}"/>
          </ac:picMkLst>
        </pc:picChg>
      </pc:sldChg>
      <pc:sldChg chg="del">
        <pc:chgData name="Dr. Haider Ejaz" userId="325f8190-5f66-45fd-b32b-2e538ae9f1e5" providerId="ADAL" clId="{083DC034-7F09-449E-B717-83EE6E22299E}" dt="2025-05-14T07:04:42.542" v="17" actId="47"/>
        <pc:sldMkLst>
          <pc:docMk/>
          <pc:sldMk cId="2390292244" sldId="288"/>
        </pc:sldMkLst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dev"/>
          <inkml:channel name="Y" type="integer" min="-2.14748E9" max="2.14748E9" units="dev"/>
        </inkml:traceFormat>
        <inkml:channelProperties>
          <inkml:channelProperty channel="X" name="resolution" value="1000" units="1/dev"/>
          <inkml:channelProperty channel="Y" name="resolution" value="1000" units="1/dev"/>
        </inkml:channelProperties>
      </inkml:inkSource>
      <inkml:timestamp xml:id="ts0" timeString="2025-04-27T05:50:39.89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1349 434,'33350'0,"-33350"18685,-33350-18685,33350-18685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dev"/>
          <inkml:channel name="Y" type="integer" min="-2.14748E9" max="2.14748E9" units="dev"/>
        </inkml:traceFormat>
        <inkml:channelProperties>
          <inkml:channelProperty channel="X" name="resolution" value="1000" units="1/dev"/>
          <inkml:channelProperty channel="Y" name="resolution" value="1000" units="1/dev"/>
        </inkml:channelProperties>
      </inkml:inkSource>
      <inkml:timestamp xml:id="ts0" timeString="2025-04-27T05:50:35.47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1349 434,'33350'0,"-33350"18685,-33350-18685,33350-18685</inkml:trace>
</inkml:ink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ustomXml" Target="../ink/ink2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C9B6A1-8F1C-76AA-8E05-49747E6093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0311F8E-ECEA-ABE0-7D70-6485395AD6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1F836A-9312-3B40-445E-46A4CAA8BE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04D4D-68F8-45E8-8F1C-0F55F0A9FAA8}" type="datetimeFigureOut">
              <a:rPr lang="en-US" smtClean="0"/>
              <a:t>5/13/2025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CB071B-6637-8977-B7B3-25FDE99335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A578BC-3D53-76DD-D6A4-579AAF7C68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F3B9C-426C-45F3-B406-892DCE49499B}" type="slidenum">
              <a:rPr lang="en-US" smtClean="0"/>
              <a:t>‹#›</a:t>
            </a:fld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2CF07264-6758-F918-F18D-B52CCC7CFD4B}"/>
                  </a:ext>
                </a:extLst>
              </p14:cNvPr>
              <p14:cNvContentPartPr/>
              <p14:nvPr userDrawn="1"/>
            </p14:nvContentPartPr>
            <p14:xfrm>
              <a:off x="93663" y="65088"/>
              <a:ext cx="12006262" cy="6727825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2CF07264-6758-F918-F18D-B52CCC7CFD4B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5663" y="47086"/>
                <a:ext cx="12041902" cy="676347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0389467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E762FC-5126-3619-BC18-8FDE59756B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45C1EA-E45F-7C37-DCD5-3C1F982792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37F546-59AD-29FB-BED1-A2B29944F8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04D4D-68F8-45E8-8F1C-0F55F0A9FAA8}" type="datetimeFigureOut">
              <a:rPr lang="en-US" smtClean="0"/>
              <a:t>5/13/2025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FF2BE4-2933-FD34-9BE8-55C5EC4D05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518FAB-F1CE-9FF5-DA1B-DF568FD113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F3B9C-426C-45F3-B406-892DCE4949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8045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45C1EA-E45F-7C37-DCD5-3C1F982792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37F546-59AD-29FB-BED1-A2B29944F8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04D4D-68F8-45E8-8F1C-0F55F0A9FAA8}" type="datetimeFigureOut">
              <a:rPr lang="en-US" smtClean="0"/>
              <a:t>5/13/2025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FF2BE4-2933-FD34-9BE8-55C5EC4D05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518FAB-F1CE-9FF5-DA1B-DF568FD113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F3B9C-426C-45F3-B406-892DCE49499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15E3890C-9A12-1708-CDBD-7FF211116A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4882" y="136525"/>
            <a:ext cx="11684619" cy="833631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549A1CD6-C779-CCCB-FE94-598E86A5A61E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838200" y="1059656"/>
            <a:ext cx="10515600" cy="676275"/>
          </a:xfrm>
        </p:spPr>
        <p:txBody>
          <a:bodyPr>
            <a:normAutofit/>
          </a:bodyPr>
          <a:lstStyle>
            <a:lvl1pPr marL="0" indent="0">
              <a:buNone/>
              <a:defRPr sz="3600"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6424100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FFCA1E-8C65-7C86-FCDB-58A68346D2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3E46C6-DA33-4322-7543-2B72632958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3C2237-DB03-DDF7-E2DC-2D562E1137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04D4D-68F8-45E8-8F1C-0F55F0A9FAA8}" type="datetimeFigureOut">
              <a:rPr lang="en-US" smtClean="0"/>
              <a:t>5/13/2025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9AD566-7B95-729B-876C-AE857AF9B3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BB8060-3E90-AD59-2C9B-AF7855EB53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F3B9C-426C-45F3-B406-892DCE4949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74880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1D31DE-1A2A-61F1-933B-66398C3EF8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8EFBF9-CCBE-C582-7191-6998DA693C2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8F878EB-D463-1114-7EA7-B6794DE920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19A13B9-382F-2CB1-B729-2FA0CCBB45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04D4D-68F8-45E8-8F1C-0F55F0A9FAA8}" type="datetimeFigureOut">
              <a:rPr lang="en-US" smtClean="0"/>
              <a:t>5/13/2025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C13919B-A2C8-C339-18AA-BADB592BBE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8932A1-2ABD-9F8E-0C0E-C0A654E4A6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F3B9C-426C-45F3-B406-892DCE4949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11904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1D31DE-1A2A-61F1-933B-66398C3EF8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4882" y="136525"/>
            <a:ext cx="11684619" cy="833631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8EFBF9-CCBE-C582-7191-6998DA693C2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8F878EB-D463-1114-7EA7-B6794DE920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19A13B9-382F-2CB1-B729-2FA0CCBB45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04D4D-68F8-45E8-8F1C-0F55F0A9FAA8}" type="datetimeFigureOut">
              <a:rPr lang="en-US" smtClean="0"/>
              <a:t>5/13/2025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C13919B-A2C8-C339-18AA-BADB592BBE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8932A1-2ABD-9F8E-0C0E-C0A654E4A6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F3B9C-426C-45F3-B406-892DCE49499B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12">
            <a:extLst>
              <a:ext uri="{FF2B5EF4-FFF2-40B4-BE49-F238E27FC236}">
                <a16:creationId xmlns:a16="http://schemas.microsoft.com/office/drawing/2014/main" id="{46705FF1-DFFA-EEC6-F513-79492CC714B1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838200" y="1059656"/>
            <a:ext cx="10515600" cy="676275"/>
          </a:xfrm>
        </p:spPr>
        <p:txBody>
          <a:bodyPr>
            <a:normAutofit/>
          </a:bodyPr>
          <a:lstStyle>
            <a:lvl1pPr marL="0" indent="0">
              <a:buNone/>
              <a:defRPr sz="3600"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378524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25A96C-0C07-B8F0-D4E7-EA43684ADF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B08EF8-1600-A7EE-A039-38A9C992C8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4B98585-8268-0E94-D52A-0138207A0F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66B70F4-344C-4F42-C418-176A6935875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2710B5A-78E7-9942-E018-C26BB246276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2B5654A-A00A-F635-7EF6-C0767B54AE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04D4D-68F8-45E8-8F1C-0F55F0A9FAA8}" type="datetimeFigureOut">
              <a:rPr lang="en-US" smtClean="0"/>
              <a:t>5/13/2025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6802100-B1BC-D1A5-55B1-E2360DDEDA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31BDE50-3537-06DA-DCBE-654DC9B908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F3B9C-426C-45F3-B406-892DCE4949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08866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A5293E-679A-615C-7C0F-24FD6058D5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86A7BE7-29C7-5393-CF7F-0C8419ECAD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04D4D-68F8-45E8-8F1C-0F55F0A9FAA8}" type="datetimeFigureOut">
              <a:rPr lang="en-US" smtClean="0"/>
              <a:t>5/13/2025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4452AE9-4456-A069-1172-EEF702CB62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F77730F-CBF7-A28A-13A2-EE6936AA9F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F3B9C-426C-45F3-B406-892DCE4949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1932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86A7BE7-29C7-5393-CF7F-0C8419ECAD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04D4D-68F8-45E8-8F1C-0F55F0A9FAA8}" type="datetimeFigureOut">
              <a:rPr lang="en-US" smtClean="0"/>
              <a:t>5/13/2025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4452AE9-4456-A069-1172-EEF702CB62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F77730F-CBF7-A28A-13A2-EE6936AA9F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F3B9C-426C-45F3-B406-892DCE49499B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E46641FD-F5EB-FC45-5B2B-6AEE3F093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4882" y="136525"/>
            <a:ext cx="11684619" cy="833631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12">
            <a:extLst>
              <a:ext uri="{FF2B5EF4-FFF2-40B4-BE49-F238E27FC236}">
                <a16:creationId xmlns:a16="http://schemas.microsoft.com/office/drawing/2014/main" id="{CF6F9041-E637-B7EC-B96B-93B649005F8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838200" y="1059656"/>
            <a:ext cx="10515600" cy="676275"/>
          </a:xfrm>
        </p:spPr>
        <p:txBody>
          <a:bodyPr>
            <a:normAutofit/>
          </a:bodyPr>
          <a:lstStyle>
            <a:lvl1pPr marL="0" indent="0">
              <a:buNone/>
              <a:defRPr sz="3600"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0510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B17FC60-8A92-6187-2E7D-DA68D3D4BB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04D4D-68F8-45E8-8F1C-0F55F0A9FAA8}" type="datetimeFigureOut">
              <a:rPr lang="en-US" smtClean="0"/>
              <a:t>5/13/2025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AFA86A8-491D-C666-F79A-1E44FFA748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572DBA-50C0-83FE-7958-76CCD39C5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F3B9C-426C-45F3-B406-892DCE4949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03441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4D2D33-C940-E4E0-BB50-86E03ADC92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D9E9D6-88CB-24D6-36D9-9B027BB4BC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788694-DA96-F68D-0AC2-E887CAE1FE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619C7F-623D-789B-967D-B4640B71BA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04D4D-68F8-45E8-8F1C-0F55F0A9FAA8}" type="datetimeFigureOut">
              <a:rPr lang="en-US" smtClean="0"/>
              <a:t>5/13/2025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DEEC88D-3A3C-F802-BAE4-B3F4E62158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A565B0-3895-086B-44B1-8F2DF34E3D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F3B9C-426C-45F3-B406-892DCE4949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20769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D96219-0920-07AF-E840-A248BF50A3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F51D928-ED6A-BDEA-F5D3-5C9009BE04D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11DAC2-D916-557C-113E-8ECD930113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FB4D8E6-B2B4-FB06-DABB-D9E63FABBF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04D4D-68F8-45E8-8F1C-0F55F0A9FAA8}" type="datetimeFigureOut">
              <a:rPr lang="en-US" smtClean="0"/>
              <a:t>5/13/2025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48AAD43-354A-C920-FD19-6731F28E01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6EFB2C7-15BC-7C9F-C637-715D8F867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F3B9C-426C-45F3-B406-892DCE4949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93474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9DEAEC-5E6C-B3A4-F0DD-84425E37DA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A8AAE28-435D-F102-1F0E-DF29B2F698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073260-6FFB-2346-D0F8-B3BDFB0520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04D4D-68F8-45E8-8F1C-0F55F0A9FAA8}" type="datetimeFigureOut">
              <a:rPr lang="en-US" smtClean="0"/>
              <a:t>5/13/2025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38ABDD-89EC-0C41-DF49-F5055633EB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3736EE-724F-BA62-9D66-8DF1FF32EF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F3B9C-426C-45F3-B406-892DCE4949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747769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18AC1DE-C328-DBD6-9CD1-87E0965B247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5C2620B-59B1-C827-065A-1A19D3B9F8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9A6963-4EE1-62C2-5B9C-4362C0D998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04D4D-68F8-45E8-8F1C-0F55F0A9FAA8}" type="datetimeFigureOut">
              <a:rPr lang="en-US" smtClean="0"/>
              <a:t>5/13/2025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C36C06-321B-9330-16EE-F0414D5DD7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61857C-C2C2-050C-442E-095B66C5F2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F3B9C-426C-45F3-B406-892DCE4949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11244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customXml" Target="../ink/ink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5F89053-D330-47E0-40B2-929A7AF331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CF5A75-36E6-76FD-24D2-072755D38F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BE74CD-5AF2-CC22-3FCF-8081CC9242E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DB04D4D-68F8-45E8-8F1C-0F55F0A9FAA8}" type="datetimeFigureOut">
              <a:rPr lang="en-US" smtClean="0"/>
              <a:t>5/13/2025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32E905-95B6-0537-F1FC-3C57F21BD5F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C6CBEA-6F97-E3AA-7B8F-641539FD3AA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5CF3B9C-426C-45F3-B406-892DCE49499B}" type="slidenum">
              <a:rPr lang="en-US" smtClean="0"/>
              <a:t>‹#›</a:t>
            </a:fld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181E8D51-6E32-8759-C1D0-79EF511ED1AC}"/>
                  </a:ext>
                </a:extLst>
              </p14:cNvPr>
              <p14:cNvContentPartPr/>
              <p14:nvPr userDrawn="1"/>
            </p14:nvContentPartPr>
            <p14:xfrm>
              <a:off x="93663" y="65088"/>
              <a:ext cx="12006262" cy="6727825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181E8D51-6E32-8759-C1D0-79EF511ED1AC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75663" y="47086"/>
                <a:ext cx="12041902" cy="676347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9236705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1" r:id="rId3"/>
    <p:sldLayoutId id="2147483651" r:id="rId4"/>
    <p:sldLayoutId id="2147483652" r:id="rId5"/>
    <p:sldLayoutId id="2147483660" r:id="rId6"/>
    <p:sldLayoutId id="2147483653" r:id="rId7"/>
    <p:sldLayoutId id="2147483654" r:id="rId8"/>
    <p:sldLayoutId id="2147483662" r:id="rId9"/>
    <p:sldLayoutId id="2147483655" r:id="rId10"/>
    <p:sldLayoutId id="2147483656" r:id="rId11"/>
    <p:sldLayoutId id="2147483657" r:id="rId12"/>
    <p:sldLayoutId id="2147483658" r:id="rId13"/>
    <p:sldLayoutId id="2147483659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D13C836-BB48-B779-AE91-E292E0CD881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Control Valves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A19693AF-BDF8-655A-DCBA-355305B0CE8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Instrumentation and Process Control – ChE-323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99F4ABA-BC8E-D22D-E668-D313FCAD34DC}"/>
              </a:ext>
            </a:extLst>
          </p:cNvPr>
          <p:cNvSpPr txBox="1"/>
          <p:nvPr/>
        </p:nvSpPr>
        <p:spPr>
          <a:xfrm>
            <a:off x="1524000" y="753031"/>
            <a:ext cx="8523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Lec-13</a:t>
            </a:r>
          </a:p>
        </p:txBody>
      </p:sp>
    </p:spTree>
    <p:extLst>
      <p:ext uri="{BB962C8B-B14F-4D97-AF65-F5344CB8AC3E}">
        <p14:creationId xmlns:p14="http://schemas.microsoft.com/office/powerpoint/2010/main" val="36673240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4B27EF-1E46-90CE-A359-225E85AE08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Final Control Element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12DD5E-B1A3-4380-D6DE-9EB56CB0FE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Final control elements can be different for different applications</a:t>
            </a:r>
          </a:p>
          <a:p>
            <a:pPr lvl="1"/>
            <a:r>
              <a:rPr lang="en-US" dirty="0"/>
              <a:t>Variable Speed Pumps</a:t>
            </a:r>
          </a:p>
          <a:p>
            <a:pPr lvl="1"/>
            <a:r>
              <a:rPr lang="en-US" dirty="0"/>
              <a:t>Power Controller</a:t>
            </a:r>
          </a:p>
          <a:p>
            <a:pPr lvl="1"/>
            <a:r>
              <a:rPr lang="en-US" dirty="0"/>
              <a:t>Pneumatic control valve – Most Common</a:t>
            </a:r>
          </a:p>
          <a:p>
            <a:pPr lvl="2"/>
            <a:r>
              <a:rPr lang="en-US" dirty="0"/>
              <a:t>Regulates flow of fluid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17788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8FED0A-AA17-C2DE-51DA-814F80784B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D6D063-E6AB-C2FD-5D5B-4C54B75F64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Control Valve Construction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9B773DC3-C579-FDE5-673D-63576E14C6C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31799" y="1825625"/>
            <a:ext cx="7528401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06337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E77353-B483-7032-A0E6-E61FB21890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Valve Sizing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FFDE19D3-4DDE-4D57-B6E6-D06596BB744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28283" y="1825625"/>
            <a:ext cx="10135434" cy="4351338"/>
          </a:xfrm>
        </p:spPr>
      </p:pic>
    </p:spTree>
    <p:extLst>
      <p:ext uri="{BB962C8B-B14F-4D97-AF65-F5344CB8AC3E}">
        <p14:creationId xmlns:p14="http://schemas.microsoft.com/office/powerpoint/2010/main" val="40095864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EE92DE-8107-D97E-7CB8-221CE6F4FC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Valve Characteristics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19D405B-19C7-D256-7113-4523315DB79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The relation between the flow through the valve and the valve stem position (or lift) is called the valve characteristic.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96B631A3-7479-D8B1-9120-E3320721196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221808" y="1290097"/>
            <a:ext cx="4020111" cy="3877216"/>
          </a:xfr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3D3C1B8-2C1D-96A9-9C0C-F1869FD6E1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2468" y="5167313"/>
            <a:ext cx="4938792" cy="132556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1567111-151D-5A3D-8A7F-A851C1EBCD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1975" y="3804800"/>
            <a:ext cx="5332516" cy="2025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43598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E714E5-B4F1-6AD4-0A39-F1EE71A6E4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Valve Positioner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D069B0-51BA-4139-E46B-1A675268A6F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1603375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The friction in the packing and guiding surfaces of a control valve often causes a control valve to exhibit hysteresis</a:t>
            </a:r>
          </a:p>
          <a:p>
            <a:r>
              <a:rPr lang="en-US" dirty="0"/>
              <a:t>Positioner acts as a high gain proportional controller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64B1227B-15D9-F351-E930-B2CC40862F6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1158843" y="3573063"/>
            <a:ext cx="4120081" cy="2738837"/>
          </a:xfr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9353A9B-77E9-0B27-49DD-22DCC892A1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3460" y="2145669"/>
            <a:ext cx="4949830" cy="3477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93998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7929</TotalTime>
  <Words>96</Words>
  <Application>Microsoft Office PowerPoint</Application>
  <PresentationFormat>Widescreen</PresentationFormat>
  <Paragraphs>16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Aptos</vt:lpstr>
      <vt:lpstr>Aptos Display</vt:lpstr>
      <vt:lpstr>Arial</vt:lpstr>
      <vt:lpstr>Office Theme</vt:lpstr>
      <vt:lpstr>Control Valves</vt:lpstr>
      <vt:lpstr>Final Control Element</vt:lpstr>
      <vt:lpstr>Control Valve Construction</vt:lpstr>
      <vt:lpstr>Valve Sizing</vt:lpstr>
      <vt:lpstr>Valve Characteristics</vt:lpstr>
      <vt:lpstr>Valve Positioner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Dr. Haider Ejaz</dc:creator>
  <cp:lastModifiedBy>Dr. Haider Ejaz</cp:lastModifiedBy>
  <cp:revision>3</cp:revision>
  <dcterms:created xsi:type="dcterms:W3CDTF">2025-01-16T11:15:29Z</dcterms:created>
  <dcterms:modified xsi:type="dcterms:W3CDTF">2025-05-14T09:14:38Z</dcterms:modified>
</cp:coreProperties>
</file>