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2" r:id="rId3"/>
    <p:sldId id="258" r:id="rId4"/>
    <p:sldId id="273" r:id="rId5"/>
    <p:sldId id="259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5" r:id="rId17"/>
    <p:sldId id="286" r:id="rId18"/>
    <p:sldId id="284" r:id="rId19"/>
    <p:sldId id="287" r:id="rId20"/>
    <p:sldId id="288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5BDAF8-3F80-44A7-8CB2-F99005CF3C98}" v="630" dt="2025-05-14T06:44:31.0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. Haider Ejaz" userId="325f8190-5f66-45fd-b32b-2e538ae9f1e5" providerId="ADAL" clId="{975BDAF8-3F80-44A7-8CB2-F99005CF3C98}"/>
    <pc:docChg chg="undo custSel addSld modSld sldOrd">
      <pc:chgData name="Dr. Haider Ejaz" userId="325f8190-5f66-45fd-b32b-2e538ae9f1e5" providerId="ADAL" clId="{975BDAF8-3F80-44A7-8CB2-F99005CF3C98}" dt="2025-05-14T06:44:31.099" v="1032" actId="1076"/>
      <pc:docMkLst>
        <pc:docMk/>
      </pc:docMkLst>
      <pc:sldChg chg="modSp mod">
        <pc:chgData name="Dr. Haider Ejaz" userId="325f8190-5f66-45fd-b32b-2e538ae9f1e5" providerId="ADAL" clId="{975BDAF8-3F80-44A7-8CB2-F99005CF3C98}" dt="2025-04-30T12:01:54.148" v="54" actId="20577"/>
        <pc:sldMkLst>
          <pc:docMk/>
          <pc:sldMk cId="3667324027" sldId="257"/>
        </pc:sldMkLst>
        <pc:spChg chg="mod">
          <ac:chgData name="Dr. Haider Ejaz" userId="325f8190-5f66-45fd-b32b-2e538ae9f1e5" providerId="ADAL" clId="{975BDAF8-3F80-44A7-8CB2-F99005CF3C98}" dt="2025-04-30T12:01:54.148" v="54" actId="20577"/>
          <ac:spMkLst>
            <pc:docMk/>
            <pc:sldMk cId="3667324027" sldId="257"/>
            <ac:spMk id="4" creationId="{9D13C836-BB48-B779-AE91-E292E0CD8811}"/>
          </ac:spMkLst>
        </pc:spChg>
        <pc:spChg chg="mod">
          <ac:chgData name="Dr. Haider Ejaz" userId="325f8190-5f66-45fd-b32b-2e538ae9f1e5" providerId="ADAL" clId="{975BDAF8-3F80-44A7-8CB2-F99005CF3C98}" dt="2025-04-30T12:01:39.682" v="0" actId="20577"/>
          <ac:spMkLst>
            <pc:docMk/>
            <pc:sldMk cId="3667324027" sldId="257"/>
            <ac:spMk id="6" creationId="{F99F4ABA-BC8E-D22D-E668-D313FCAD34DC}"/>
          </ac:spMkLst>
        </pc:spChg>
      </pc:sldChg>
      <pc:sldChg chg="modSp mod">
        <pc:chgData name="Dr. Haider Ejaz" userId="325f8190-5f66-45fd-b32b-2e538ae9f1e5" providerId="ADAL" clId="{975BDAF8-3F80-44A7-8CB2-F99005CF3C98}" dt="2025-04-30T12:07:34.136" v="366" actId="20577"/>
        <pc:sldMkLst>
          <pc:docMk/>
          <pc:sldMk cId="3773452350" sldId="258"/>
        </pc:sldMkLst>
        <pc:spChg chg="mod">
          <ac:chgData name="Dr. Haider Ejaz" userId="325f8190-5f66-45fd-b32b-2e538ae9f1e5" providerId="ADAL" clId="{975BDAF8-3F80-44A7-8CB2-F99005CF3C98}" dt="2025-04-30T12:07:34.136" v="366" actId="20577"/>
          <ac:spMkLst>
            <pc:docMk/>
            <pc:sldMk cId="3773452350" sldId="258"/>
            <ac:spMk id="2" creationId="{3DF0D4B1-CE6E-E57A-BEE0-9B019229E478}"/>
          </ac:spMkLst>
        </pc:spChg>
        <pc:spChg chg="mod">
          <ac:chgData name="Dr. Haider Ejaz" userId="325f8190-5f66-45fd-b32b-2e538ae9f1e5" providerId="ADAL" clId="{975BDAF8-3F80-44A7-8CB2-F99005CF3C98}" dt="2025-04-30T12:05:09.576" v="206" actId="20577"/>
          <ac:spMkLst>
            <pc:docMk/>
            <pc:sldMk cId="3773452350" sldId="258"/>
            <ac:spMk id="3" creationId="{4E0BAFE2-A3F0-E845-5FCC-E2B28DBC96DA}"/>
          </ac:spMkLst>
        </pc:spChg>
        <pc:spChg chg="mod">
          <ac:chgData name="Dr. Haider Ejaz" userId="325f8190-5f66-45fd-b32b-2e538ae9f1e5" providerId="ADAL" clId="{975BDAF8-3F80-44A7-8CB2-F99005CF3C98}" dt="2025-04-30T12:07:21.464" v="347" actId="20577"/>
          <ac:spMkLst>
            <pc:docMk/>
            <pc:sldMk cId="3773452350" sldId="258"/>
            <ac:spMk id="4" creationId="{FA97E6FC-59DD-66CB-7515-3EC8F99FB14D}"/>
          </ac:spMkLst>
        </pc:spChg>
      </pc:sldChg>
      <pc:sldChg chg="modSp">
        <pc:chgData name="Dr. Haider Ejaz" userId="325f8190-5f66-45fd-b32b-2e538ae9f1e5" providerId="ADAL" clId="{975BDAF8-3F80-44A7-8CB2-F99005CF3C98}" dt="2025-05-12T10:21:10.924" v="369" actId="20577"/>
        <pc:sldMkLst>
          <pc:docMk/>
          <pc:sldMk cId="1482179955" sldId="277"/>
        </pc:sldMkLst>
        <pc:spChg chg="mod">
          <ac:chgData name="Dr. Haider Ejaz" userId="325f8190-5f66-45fd-b32b-2e538ae9f1e5" providerId="ADAL" clId="{975BDAF8-3F80-44A7-8CB2-F99005CF3C98}" dt="2025-05-12T10:21:10.924" v="369" actId="20577"/>
          <ac:spMkLst>
            <pc:docMk/>
            <pc:sldMk cId="1482179955" sldId="277"/>
            <ac:spMk id="4" creationId="{E892FA7F-A52D-9319-3507-DEF12978039E}"/>
          </ac:spMkLst>
        </pc:spChg>
      </pc:sldChg>
      <pc:sldChg chg="addSp delSp modSp mod">
        <pc:chgData name="Dr. Haider Ejaz" userId="325f8190-5f66-45fd-b32b-2e538ae9f1e5" providerId="ADAL" clId="{975BDAF8-3F80-44A7-8CB2-F99005CF3C98}" dt="2025-05-13T08:58:35.751" v="588" actId="2711"/>
        <pc:sldMkLst>
          <pc:docMk/>
          <pc:sldMk cId="3343640444" sldId="280"/>
        </pc:sldMkLst>
        <pc:spChg chg="mod">
          <ac:chgData name="Dr. Haider Ejaz" userId="325f8190-5f66-45fd-b32b-2e538ae9f1e5" providerId="ADAL" clId="{975BDAF8-3F80-44A7-8CB2-F99005CF3C98}" dt="2025-05-13T08:58:35.751" v="588" actId="2711"/>
          <ac:spMkLst>
            <pc:docMk/>
            <pc:sldMk cId="3343640444" sldId="280"/>
            <ac:spMk id="3" creationId="{212D464B-B178-CB18-519B-225700A35623}"/>
          </ac:spMkLst>
        </pc:spChg>
        <pc:spChg chg="del">
          <ac:chgData name="Dr. Haider Ejaz" userId="325f8190-5f66-45fd-b32b-2e538ae9f1e5" providerId="ADAL" clId="{975BDAF8-3F80-44A7-8CB2-F99005CF3C98}" dt="2025-05-13T08:49:43.870" v="435"/>
          <ac:spMkLst>
            <pc:docMk/>
            <pc:sldMk cId="3343640444" sldId="280"/>
            <ac:spMk id="4" creationId="{8941E926-1AC6-0309-414E-C70664FFC9BA}"/>
          </ac:spMkLst>
        </pc:spChg>
        <pc:picChg chg="add mod">
          <ac:chgData name="Dr. Haider Ejaz" userId="325f8190-5f66-45fd-b32b-2e538ae9f1e5" providerId="ADAL" clId="{975BDAF8-3F80-44A7-8CB2-F99005CF3C98}" dt="2025-05-13T08:49:43.870" v="435"/>
          <ac:picMkLst>
            <pc:docMk/>
            <pc:sldMk cId="3343640444" sldId="280"/>
            <ac:picMk id="6" creationId="{28284EA4-4595-D396-697B-375E13381318}"/>
          </ac:picMkLst>
        </pc:picChg>
      </pc:sldChg>
      <pc:sldChg chg="addSp delSp modSp add mod modClrScheme modAnim chgLayout">
        <pc:chgData name="Dr. Haider Ejaz" userId="325f8190-5f66-45fd-b32b-2e538ae9f1e5" providerId="ADAL" clId="{975BDAF8-3F80-44A7-8CB2-F99005CF3C98}" dt="2025-05-13T09:02:51.156" v="600"/>
        <pc:sldMkLst>
          <pc:docMk/>
          <pc:sldMk cId="196135420" sldId="281"/>
        </pc:sldMkLst>
        <pc:spChg chg="mod ord">
          <ac:chgData name="Dr. Haider Ejaz" userId="325f8190-5f66-45fd-b32b-2e538ae9f1e5" providerId="ADAL" clId="{975BDAF8-3F80-44A7-8CB2-F99005CF3C98}" dt="2025-05-13T08:53:27.460" v="527" actId="700"/>
          <ac:spMkLst>
            <pc:docMk/>
            <pc:sldMk cId="196135420" sldId="281"/>
            <ac:spMk id="2" creationId="{ED4DC138-5CB2-F69D-481E-8BB5EC4D7588}"/>
          </ac:spMkLst>
        </pc:spChg>
        <pc:spChg chg="mod ord">
          <ac:chgData name="Dr. Haider Ejaz" userId="325f8190-5f66-45fd-b32b-2e538ae9f1e5" providerId="ADAL" clId="{975BDAF8-3F80-44A7-8CB2-F99005CF3C98}" dt="2025-05-13T08:55:03.363" v="539" actId="20577"/>
          <ac:spMkLst>
            <pc:docMk/>
            <pc:sldMk cId="196135420" sldId="281"/>
            <ac:spMk id="3" creationId="{65A5AFBD-EA17-C191-E722-5D0387F863D6}"/>
          </ac:spMkLst>
        </pc:spChg>
        <pc:spChg chg="mod ord">
          <ac:chgData name="Dr. Haider Ejaz" userId="325f8190-5f66-45fd-b32b-2e538ae9f1e5" providerId="ADAL" clId="{975BDAF8-3F80-44A7-8CB2-F99005CF3C98}" dt="2025-05-13T08:53:27.460" v="527" actId="700"/>
          <ac:spMkLst>
            <pc:docMk/>
            <pc:sldMk cId="196135420" sldId="281"/>
            <ac:spMk id="5" creationId="{C72DCF90-77AA-9FAC-14A3-291DF93F7800}"/>
          </ac:spMkLst>
        </pc:spChg>
        <pc:spChg chg="add del mod ord">
          <ac:chgData name="Dr. Haider Ejaz" userId="325f8190-5f66-45fd-b32b-2e538ae9f1e5" providerId="ADAL" clId="{975BDAF8-3F80-44A7-8CB2-F99005CF3C98}" dt="2025-05-13T08:53:27.460" v="527" actId="700"/>
          <ac:spMkLst>
            <pc:docMk/>
            <pc:sldMk cId="196135420" sldId="281"/>
            <ac:spMk id="7" creationId="{5D81BCFF-1EA2-2C35-216E-DB56DD37C399}"/>
          </ac:spMkLst>
        </pc:spChg>
        <pc:picChg chg="del">
          <ac:chgData name="Dr. Haider Ejaz" userId="325f8190-5f66-45fd-b32b-2e538ae9f1e5" providerId="ADAL" clId="{975BDAF8-3F80-44A7-8CB2-F99005CF3C98}" dt="2025-05-13T08:52:24.724" v="510" actId="478"/>
          <ac:picMkLst>
            <pc:docMk/>
            <pc:sldMk cId="196135420" sldId="281"/>
            <ac:picMk id="6" creationId="{D1FB37FC-970F-1138-0AC8-FE99CBADE31F}"/>
          </ac:picMkLst>
        </pc:picChg>
      </pc:sldChg>
      <pc:sldChg chg="modSp add mod modAnim">
        <pc:chgData name="Dr. Haider Ejaz" userId="325f8190-5f66-45fd-b32b-2e538ae9f1e5" providerId="ADAL" clId="{975BDAF8-3F80-44A7-8CB2-F99005CF3C98}" dt="2025-05-13T09:02:33.087" v="596"/>
        <pc:sldMkLst>
          <pc:docMk/>
          <pc:sldMk cId="1736263077" sldId="282"/>
        </pc:sldMkLst>
        <pc:spChg chg="mod">
          <ac:chgData name="Dr. Haider Ejaz" userId="325f8190-5f66-45fd-b32b-2e538ae9f1e5" providerId="ADAL" clId="{975BDAF8-3F80-44A7-8CB2-F99005CF3C98}" dt="2025-05-13T08:57:48.053" v="584" actId="58"/>
          <ac:spMkLst>
            <pc:docMk/>
            <pc:sldMk cId="1736263077" sldId="282"/>
            <ac:spMk id="3" creationId="{C4317FB0-B980-A803-3FFB-2FCA90FD0330}"/>
          </ac:spMkLst>
        </pc:spChg>
      </pc:sldChg>
      <pc:sldChg chg="addSp modSp add mod modAnim">
        <pc:chgData name="Dr. Haider Ejaz" userId="325f8190-5f66-45fd-b32b-2e538ae9f1e5" providerId="ADAL" clId="{975BDAF8-3F80-44A7-8CB2-F99005CF3C98}" dt="2025-05-13T09:05:29.374" v="629" actId="1076"/>
        <pc:sldMkLst>
          <pc:docMk/>
          <pc:sldMk cId="1250633722" sldId="283"/>
        </pc:sldMkLst>
        <pc:spChg chg="mod">
          <ac:chgData name="Dr. Haider Ejaz" userId="325f8190-5f66-45fd-b32b-2e538ae9f1e5" providerId="ADAL" clId="{975BDAF8-3F80-44A7-8CB2-F99005CF3C98}" dt="2025-05-13T09:05:20.250" v="626" actId="14100"/>
          <ac:spMkLst>
            <pc:docMk/>
            <pc:sldMk cId="1250633722" sldId="283"/>
            <ac:spMk id="3" creationId="{59F61EBA-F524-ABA8-FB90-F57D7A63EEB9}"/>
          </ac:spMkLst>
        </pc:spChg>
        <pc:picChg chg="add mod">
          <ac:chgData name="Dr. Haider Ejaz" userId="325f8190-5f66-45fd-b32b-2e538ae9f1e5" providerId="ADAL" clId="{975BDAF8-3F80-44A7-8CB2-F99005CF3C98}" dt="2025-05-13T09:05:29.374" v="629" actId="1076"/>
          <ac:picMkLst>
            <pc:docMk/>
            <pc:sldMk cId="1250633722" sldId="283"/>
            <ac:picMk id="6" creationId="{37612F43-1726-D03B-C892-D075CB017FA3}"/>
          </ac:picMkLst>
        </pc:picChg>
      </pc:sldChg>
      <pc:sldChg chg="modSp add mod ord modAnim">
        <pc:chgData name="Dr. Haider Ejaz" userId="325f8190-5f66-45fd-b32b-2e538ae9f1e5" providerId="ADAL" clId="{975BDAF8-3F80-44A7-8CB2-F99005CF3C98}" dt="2025-05-14T06:40:02.108" v="975"/>
        <pc:sldMkLst>
          <pc:docMk/>
          <pc:sldMk cId="2008063336" sldId="284"/>
        </pc:sldMkLst>
        <pc:spChg chg="mod">
          <ac:chgData name="Dr. Haider Ejaz" userId="325f8190-5f66-45fd-b32b-2e538ae9f1e5" providerId="ADAL" clId="{975BDAF8-3F80-44A7-8CB2-F99005CF3C98}" dt="2025-05-14T06:39:49.965" v="974" actId="20577"/>
          <ac:spMkLst>
            <pc:docMk/>
            <pc:sldMk cId="2008063336" sldId="284"/>
            <ac:spMk id="3" creationId="{F6CDC6E8-9A8D-F44C-3556-19FD0F4E6ABD}"/>
          </ac:spMkLst>
        </pc:spChg>
        <pc:spChg chg="mod">
          <ac:chgData name="Dr. Haider Ejaz" userId="325f8190-5f66-45fd-b32b-2e538ae9f1e5" providerId="ADAL" clId="{975BDAF8-3F80-44A7-8CB2-F99005CF3C98}" dt="2025-05-13T09:24:18.123" v="656" actId="20577"/>
          <ac:spMkLst>
            <pc:docMk/>
            <pc:sldMk cId="2008063336" sldId="284"/>
            <ac:spMk id="5" creationId="{C93F315A-B580-B8D4-390B-D3E1A47CE85A}"/>
          </ac:spMkLst>
        </pc:spChg>
      </pc:sldChg>
      <pc:sldChg chg="addSp delSp modSp add mod ord">
        <pc:chgData name="Dr. Haider Ejaz" userId="325f8190-5f66-45fd-b32b-2e538ae9f1e5" providerId="ADAL" clId="{975BDAF8-3F80-44A7-8CB2-F99005CF3C98}" dt="2025-05-14T06:28:28.278" v="844" actId="20577"/>
        <pc:sldMkLst>
          <pc:docMk/>
          <pc:sldMk cId="3094795269" sldId="285"/>
        </pc:sldMkLst>
        <pc:spChg chg="mod">
          <ac:chgData name="Dr. Haider Ejaz" userId="325f8190-5f66-45fd-b32b-2e538ae9f1e5" providerId="ADAL" clId="{975BDAF8-3F80-44A7-8CB2-F99005CF3C98}" dt="2025-05-14T06:28:28.278" v="844" actId="20577"/>
          <ac:spMkLst>
            <pc:docMk/>
            <pc:sldMk cId="3094795269" sldId="285"/>
            <ac:spMk id="3" creationId="{189EF7FE-EC93-1AED-76A4-B63452F87137}"/>
          </ac:spMkLst>
        </pc:spChg>
        <pc:spChg chg="mod">
          <ac:chgData name="Dr. Haider Ejaz" userId="325f8190-5f66-45fd-b32b-2e538ae9f1e5" providerId="ADAL" clId="{975BDAF8-3F80-44A7-8CB2-F99005CF3C98}" dt="2025-05-13T09:28:23.191" v="660"/>
          <ac:spMkLst>
            <pc:docMk/>
            <pc:sldMk cId="3094795269" sldId="285"/>
            <ac:spMk id="5" creationId="{EC9D46A2-ED48-233E-4ED2-983ECFA95808}"/>
          </ac:spMkLst>
        </pc:spChg>
        <pc:spChg chg="add del mod">
          <ac:chgData name="Dr. Haider Ejaz" userId="325f8190-5f66-45fd-b32b-2e538ae9f1e5" providerId="ADAL" clId="{975BDAF8-3F80-44A7-8CB2-F99005CF3C98}" dt="2025-05-13T09:29:08.734" v="680" actId="22"/>
          <ac:spMkLst>
            <pc:docMk/>
            <pc:sldMk cId="3094795269" sldId="285"/>
            <ac:spMk id="7" creationId="{29632B16-4079-D62E-0CFE-2265E2448294}"/>
          </ac:spMkLst>
        </pc:spChg>
        <pc:picChg chg="del">
          <ac:chgData name="Dr. Haider Ejaz" userId="325f8190-5f66-45fd-b32b-2e538ae9f1e5" providerId="ADAL" clId="{975BDAF8-3F80-44A7-8CB2-F99005CF3C98}" dt="2025-05-13T09:28:42.511" v="679" actId="478"/>
          <ac:picMkLst>
            <pc:docMk/>
            <pc:sldMk cId="3094795269" sldId="285"/>
            <ac:picMk id="6" creationId="{3B527D86-F94C-323D-2F05-DC5CEB22582C}"/>
          </ac:picMkLst>
        </pc:picChg>
        <pc:picChg chg="add mod ord">
          <ac:chgData name="Dr. Haider Ejaz" userId="325f8190-5f66-45fd-b32b-2e538ae9f1e5" providerId="ADAL" clId="{975BDAF8-3F80-44A7-8CB2-F99005CF3C98}" dt="2025-05-13T09:29:08.734" v="680" actId="22"/>
          <ac:picMkLst>
            <pc:docMk/>
            <pc:sldMk cId="3094795269" sldId="285"/>
            <ac:picMk id="9" creationId="{BEBC5A0D-6056-4E16-DDB4-78FE387C6EDA}"/>
          </ac:picMkLst>
        </pc:picChg>
      </pc:sldChg>
      <pc:sldChg chg="addSp delSp modSp add mod">
        <pc:chgData name="Dr. Haider Ejaz" userId="325f8190-5f66-45fd-b32b-2e538ae9f1e5" providerId="ADAL" clId="{975BDAF8-3F80-44A7-8CB2-F99005CF3C98}" dt="2025-05-14T06:36:18.426" v="935" actId="20577"/>
        <pc:sldMkLst>
          <pc:docMk/>
          <pc:sldMk cId="3084633480" sldId="286"/>
        </pc:sldMkLst>
        <pc:spChg chg="mod">
          <ac:chgData name="Dr. Haider Ejaz" userId="325f8190-5f66-45fd-b32b-2e538ae9f1e5" providerId="ADAL" clId="{975BDAF8-3F80-44A7-8CB2-F99005CF3C98}" dt="2025-05-14T06:36:18.426" v="935" actId="20577"/>
          <ac:spMkLst>
            <pc:docMk/>
            <pc:sldMk cId="3084633480" sldId="286"/>
            <ac:spMk id="3" creationId="{C0CC5DB4-8C1F-5F3F-67C1-A1FE5737EB83}"/>
          </ac:spMkLst>
        </pc:spChg>
        <pc:spChg chg="add del mod">
          <ac:chgData name="Dr. Haider Ejaz" userId="325f8190-5f66-45fd-b32b-2e538ae9f1e5" providerId="ADAL" clId="{975BDAF8-3F80-44A7-8CB2-F99005CF3C98}" dt="2025-05-14T06:27:18.779" v="843" actId="22"/>
          <ac:spMkLst>
            <pc:docMk/>
            <pc:sldMk cId="3084633480" sldId="286"/>
            <ac:spMk id="6" creationId="{FBC31F54-FA9C-8891-AD3D-435792DBBF97}"/>
          </ac:spMkLst>
        </pc:spChg>
        <pc:picChg chg="add mod ord">
          <ac:chgData name="Dr. Haider Ejaz" userId="325f8190-5f66-45fd-b32b-2e538ae9f1e5" providerId="ADAL" clId="{975BDAF8-3F80-44A7-8CB2-F99005CF3C98}" dt="2025-05-14T06:27:18.779" v="843" actId="22"/>
          <ac:picMkLst>
            <pc:docMk/>
            <pc:sldMk cId="3084633480" sldId="286"/>
            <ac:picMk id="8" creationId="{DD1021DC-D90D-26AF-1A3F-8E939B68C5DB}"/>
          </ac:picMkLst>
        </pc:picChg>
        <pc:picChg chg="del">
          <ac:chgData name="Dr. Haider Ejaz" userId="325f8190-5f66-45fd-b32b-2e538ae9f1e5" providerId="ADAL" clId="{975BDAF8-3F80-44A7-8CB2-F99005CF3C98}" dt="2025-05-14T06:27:08.958" v="842" actId="478"/>
          <ac:picMkLst>
            <pc:docMk/>
            <pc:sldMk cId="3084633480" sldId="286"/>
            <ac:picMk id="9" creationId="{087FAF2E-5BDC-82A9-527F-4F3C716D0A77}"/>
          </ac:picMkLst>
        </pc:picChg>
      </pc:sldChg>
      <pc:sldChg chg="addSp delSp modSp add mod modClrScheme modAnim chgLayout">
        <pc:chgData name="Dr. Haider Ejaz" userId="325f8190-5f66-45fd-b32b-2e538ae9f1e5" providerId="ADAL" clId="{975BDAF8-3F80-44A7-8CB2-F99005CF3C98}" dt="2025-05-14T06:42:59.998" v="1009" actId="33524"/>
        <pc:sldMkLst>
          <pc:docMk/>
          <pc:sldMk cId="496869584" sldId="287"/>
        </pc:sldMkLst>
        <pc:spChg chg="mod ord">
          <ac:chgData name="Dr. Haider Ejaz" userId="325f8190-5f66-45fd-b32b-2e538ae9f1e5" providerId="ADAL" clId="{975BDAF8-3F80-44A7-8CB2-F99005CF3C98}" dt="2025-05-14T06:41:16.642" v="987" actId="700"/>
          <ac:spMkLst>
            <pc:docMk/>
            <pc:sldMk cId="496869584" sldId="287"/>
            <ac:spMk id="2" creationId="{CED3CD8B-0801-9B52-1C4D-4529BA5B1414}"/>
          </ac:spMkLst>
        </pc:spChg>
        <pc:spChg chg="mod ord">
          <ac:chgData name="Dr. Haider Ejaz" userId="325f8190-5f66-45fd-b32b-2e538ae9f1e5" providerId="ADAL" clId="{975BDAF8-3F80-44A7-8CB2-F99005CF3C98}" dt="2025-05-14T06:42:59.998" v="1009" actId="33524"/>
          <ac:spMkLst>
            <pc:docMk/>
            <pc:sldMk cId="496869584" sldId="287"/>
            <ac:spMk id="3" creationId="{262C2DB5-28FF-B048-A4EB-1CE75C07EB8E}"/>
          </ac:spMkLst>
        </pc:spChg>
        <pc:spChg chg="add mod ord">
          <ac:chgData name="Dr. Haider Ejaz" userId="325f8190-5f66-45fd-b32b-2e538ae9f1e5" providerId="ADAL" clId="{975BDAF8-3F80-44A7-8CB2-F99005CF3C98}" dt="2025-05-14T06:42:53.143" v="1008" actId="20577"/>
          <ac:spMkLst>
            <pc:docMk/>
            <pc:sldMk cId="496869584" sldId="287"/>
            <ac:spMk id="4" creationId="{9A3D330F-306C-A2C1-7999-1F23AE20D7BD}"/>
          </ac:spMkLst>
        </pc:spChg>
        <pc:spChg chg="del mod ord">
          <ac:chgData name="Dr. Haider Ejaz" userId="325f8190-5f66-45fd-b32b-2e538ae9f1e5" providerId="ADAL" clId="{975BDAF8-3F80-44A7-8CB2-F99005CF3C98}" dt="2025-05-14T06:41:34.619" v="990"/>
          <ac:spMkLst>
            <pc:docMk/>
            <pc:sldMk cId="496869584" sldId="287"/>
            <ac:spMk id="5" creationId="{D153326E-8B4A-935B-B9E0-32423A8D8E79}"/>
          </ac:spMkLst>
        </pc:spChg>
        <pc:picChg chg="add mod">
          <ac:chgData name="Dr. Haider Ejaz" userId="325f8190-5f66-45fd-b32b-2e538ae9f1e5" providerId="ADAL" clId="{975BDAF8-3F80-44A7-8CB2-F99005CF3C98}" dt="2025-05-14T06:41:34.619" v="990"/>
          <ac:picMkLst>
            <pc:docMk/>
            <pc:sldMk cId="496869584" sldId="287"/>
            <ac:picMk id="6" creationId="{99F5FC88-9A15-1129-3587-6170ACE01DDB}"/>
          </ac:picMkLst>
        </pc:picChg>
      </pc:sldChg>
      <pc:sldChg chg="addSp delSp modSp add mod ord modClrScheme modAnim chgLayout">
        <pc:chgData name="Dr. Haider Ejaz" userId="325f8190-5f66-45fd-b32b-2e538ae9f1e5" providerId="ADAL" clId="{975BDAF8-3F80-44A7-8CB2-F99005CF3C98}" dt="2025-05-14T06:44:31.099" v="1032" actId="1076"/>
        <pc:sldMkLst>
          <pc:docMk/>
          <pc:sldMk cId="2390292244" sldId="288"/>
        </pc:sldMkLst>
        <pc:spChg chg="mod ord">
          <ac:chgData name="Dr. Haider Ejaz" userId="325f8190-5f66-45fd-b32b-2e538ae9f1e5" providerId="ADAL" clId="{975BDAF8-3F80-44A7-8CB2-F99005CF3C98}" dt="2025-05-14T06:44:09.671" v="1024" actId="700"/>
          <ac:spMkLst>
            <pc:docMk/>
            <pc:sldMk cId="2390292244" sldId="288"/>
            <ac:spMk id="2" creationId="{E9A7EFE0-25EA-26AA-9D56-19543D8C6E08}"/>
          </ac:spMkLst>
        </pc:spChg>
        <pc:spChg chg="mod ord">
          <ac:chgData name="Dr. Haider Ejaz" userId="325f8190-5f66-45fd-b32b-2e538ae9f1e5" providerId="ADAL" clId="{975BDAF8-3F80-44A7-8CB2-F99005CF3C98}" dt="2025-05-14T06:44:09.671" v="1024" actId="700"/>
          <ac:spMkLst>
            <pc:docMk/>
            <pc:sldMk cId="2390292244" sldId="288"/>
            <ac:spMk id="3" creationId="{014DA851-BCD2-7735-C62A-D6DF01A7F4EA}"/>
          </ac:spMkLst>
        </pc:spChg>
        <pc:spChg chg="del mod ord">
          <ac:chgData name="Dr. Haider Ejaz" userId="325f8190-5f66-45fd-b32b-2e538ae9f1e5" providerId="ADAL" clId="{975BDAF8-3F80-44A7-8CB2-F99005CF3C98}" dt="2025-05-14T06:44:18.325" v="1028"/>
          <ac:spMkLst>
            <pc:docMk/>
            <pc:sldMk cId="2390292244" sldId="288"/>
            <ac:spMk id="5" creationId="{08AF0DDA-4366-2FA3-7D12-FA31E44E1178}"/>
          </ac:spMkLst>
        </pc:spChg>
        <pc:spChg chg="add mod ord">
          <ac:chgData name="Dr. Haider Ejaz" userId="325f8190-5f66-45fd-b32b-2e538ae9f1e5" providerId="ADAL" clId="{975BDAF8-3F80-44A7-8CB2-F99005CF3C98}" dt="2025-05-14T06:44:15.338" v="1026"/>
          <ac:spMkLst>
            <pc:docMk/>
            <pc:sldMk cId="2390292244" sldId="288"/>
            <ac:spMk id="7" creationId="{5029D157-992D-ED4C-8E1E-3996E584605C}"/>
          </ac:spMkLst>
        </pc:spChg>
        <pc:picChg chg="add del mod">
          <ac:chgData name="Dr. Haider Ejaz" userId="325f8190-5f66-45fd-b32b-2e538ae9f1e5" providerId="ADAL" clId="{975BDAF8-3F80-44A7-8CB2-F99005CF3C98}" dt="2025-05-14T06:44:17.075" v="1027" actId="21"/>
          <ac:picMkLst>
            <pc:docMk/>
            <pc:sldMk cId="2390292244" sldId="288"/>
            <ac:picMk id="6" creationId="{054533D8-CC1E-A868-E38A-29064D0D3670}"/>
          </ac:picMkLst>
        </pc:picChg>
        <pc:picChg chg="add mod">
          <ac:chgData name="Dr. Haider Ejaz" userId="325f8190-5f66-45fd-b32b-2e538ae9f1e5" providerId="ADAL" clId="{975BDAF8-3F80-44A7-8CB2-F99005CF3C98}" dt="2025-05-14T06:44:31.099" v="1032" actId="1076"/>
          <ac:picMkLst>
            <pc:docMk/>
            <pc:sldMk cId="2390292244" sldId="288"/>
            <ac:picMk id="8" creationId="{054533D8-CC1E-A868-E38A-29064D0D3670}"/>
          </ac:picMkLst>
        </pc:picChg>
      </pc:sldChg>
    </pc:docChg>
  </pc:docChgLst>
  <pc:docChgLst>
    <pc:chgData name="Dr. Haider Ejaz" userId="325f8190-5f66-45fd-b32b-2e538ae9f1e5" providerId="ADAL" clId="{2284C693-986C-EA4E-9C02-89F5109CE238}"/>
    <pc:docChg chg="undo custSel addSld delSld modSld sldOrd">
      <pc:chgData name="Dr. Haider Ejaz" userId="325f8190-5f66-45fd-b32b-2e538ae9f1e5" providerId="ADAL" clId="{2284C693-986C-EA4E-9C02-89F5109CE238}" dt="2025-05-02T11:30:44.313" v="2109" actId="20577"/>
      <pc:docMkLst>
        <pc:docMk/>
      </pc:docMkLst>
      <pc:sldChg chg="modSp mod">
        <pc:chgData name="Dr. Haider Ejaz" userId="325f8190-5f66-45fd-b32b-2e538ae9f1e5" providerId="ADAL" clId="{2284C693-986C-EA4E-9C02-89F5109CE238}" dt="2025-05-02T07:02:28.030" v="295" actId="20577"/>
        <pc:sldMkLst>
          <pc:docMk/>
          <pc:sldMk cId="3773452350" sldId="258"/>
        </pc:sldMkLst>
        <pc:spChg chg="mod">
          <ac:chgData name="Dr. Haider Ejaz" userId="325f8190-5f66-45fd-b32b-2e538ae9f1e5" providerId="ADAL" clId="{2284C693-986C-EA4E-9C02-89F5109CE238}" dt="2025-05-02T06:59:48.201" v="102" actId="27636"/>
          <ac:spMkLst>
            <pc:docMk/>
            <pc:sldMk cId="3773452350" sldId="258"/>
            <ac:spMk id="3" creationId="{4E0BAFE2-A3F0-E845-5FCC-E2B28DBC96DA}"/>
          </ac:spMkLst>
        </pc:spChg>
        <pc:spChg chg="mod">
          <ac:chgData name="Dr. Haider Ejaz" userId="325f8190-5f66-45fd-b32b-2e538ae9f1e5" providerId="ADAL" clId="{2284C693-986C-EA4E-9C02-89F5109CE238}" dt="2025-05-02T07:02:28.030" v="295" actId="20577"/>
          <ac:spMkLst>
            <pc:docMk/>
            <pc:sldMk cId="3773452350" sldId="258"/>
            <ac:spMk id="4" creationId="{FA97E6FC-59DD-66CB-7515-3EC8F99FB14D}"/>
          </ac:spMkLst>
        </pc:spChg>
      </pc:sldChg>
      <pc:sldChg chg="addSp delSp modSp mod delAnim modAnim">
        <pc:chgData name="Dr. Haider Ejaz" userId="325f8190-5f66-45fd-b32b-2e538ae9f1e5" providerId="ADAL" clId="{2284C693-986C-EA4E-9C02-89F5109CE238}" dt="2025-05-02T10:12:24.248" v="1175" actId="1076"/>
        <pc:sldMkLst>
          <pc:docMk/>
          <pc:sldMk cId="4091673205" sldId="259"/>
        </pc:sldMkLst>
        <pc:spChg chg="mod">
          <ac:chgData name="Dr. Haider Ejaz" userId="325f8190-5f66-45fd-b32b-2e538ae9f1e5" providerId="ADAL" clId="{2284C693-986C-EA4E-9C02-89F5109CE238}" dt="2025-05-02T09:47:14.785" v="684" actId="20577"/>
          <ac:spMkLst>
            <pc:docMk/>
            <pc:sldMk cId="4091673205" sldId="259"/>
            <ac:spMk id="2" creationId="{6D809479-381C-7029-5286-1E56D74FCE91}"/>
          </ac:spMkLst>
        </pc:spChg>
        <pc:spChg chg="add mod">
          <ac:chgData name="Dr. Haider Ejaz" userId="325f8190-5f66-45fd-b32b-2e538ae9f1e5" providerId="ADAL" clId="{2284C693-986C-EA4E-9C02-89F5109CE238}" dt="2025-05-02T10:12:24.248" v="1175" actId="1076"/>
          <ac:spMkLst>
            <pc:docMk/>
            <pc:sldMk cId="4091673205" sldId="259"/>
            <ac:spMk id="13" creationId="{AFB8293D-893E-7C47-6D81-EB79CA3D6441}"/>
          </ac:spMkLst>
        </pc:spChg>
        <pc:spChg chg="mod">
          <ac:chgData name="Dr. Haider Ejaz" userId="325f8190-5f66-45fd-b32b-2e538ae9f1e5" providerId="ADAL" clId="{2284C693-986C-EA4E-9C02-89F5109CE238}" dt="2025-05-02T09:49:23.813" v="730" actId="20577"/>
          <ac:spMkLst>
            <pc:docMk/>
            <pc:sldMk cId="4091673205" sldId="259"/>
            <ac:spMk id="18" creationId="{E00F7572-575E-C7F3-33A2-342981D9E591}"/>
          </ac:spMkLst>
        </pc:spChg>
        <pc:spChg chg="add mod">
          <ac:chgData name="Dr. Haider Ejaz" userId="325f8190-5f66-45fd-b32b-2e538ae9f1e5" providerId="ADAL" clId="{2284C693-986C-EA4E-9C02-89F5109CE238}" dt="2025-05-02T10:12:12.229" v="1172" actId="20577"/>
          <ac:spMkLst>
            <pc:docMk/>
            <pc:sldMk cId="4091673205" sldId="259"/>
            <ac:spMk id="19" creationId="{004B70C1-CFCC-4C59-4F33-A3515C39CE45}"/>
          </ac:spMkLst>
        </pc:spChg>
        <pc:picChg chg="add mod">
          <ac:chgData name="Dr. Haider Ejaz" userId="325f8190-5f66-45fd-b32b-2e538ae9f1e5" providerId="ADAL" clId="{2284C693-986C-EA4E-9C02-89F5109CE238}" dt="2025-05-02T10:12:24.248" v="1175" actId="1076"/>
          <ac:picMkLst>
            <pc:docMk/>
            <pc:sldMk cId="4091673205" sldId="259"/>
            <ac:picMk id="12" creationId="{10F704D4-BD58-1BFC-6F8B-54046DA23E2B}"/>
          </ac:picMkLst>
        </pc:picChg>
      </pc:sldChg>
      <pc:sldChg chg="del">
        <pc:chgData name="Dr. Haider Ejaz" userId="325f8190-5f66-45fd-b32b-2e538ae9f1e5" providerId="ADAL" clId="{2284C693-986C-EA4E-9C02-89F5109CE238}" dt="2025-05-02T09:47:36.261" v="691" actId="2696"/>
        <pc:sldMkLst>
          <pc:docMk/>
          <pc:sldMk cId="4269376136" sldId="260"/>
        </pc:sldMkLst>
      </pc:sldChg>
      <pc:sldChg chg="del">
        <pc:chgData name="Dr. Haider Ejaz" userId="325f8190-5f66-45fd-b32b-2e538ae9f1e5" providerId="ADAL" clId="{2284C693-986C-EA4E-9C02-89F5109CE238}" dt="2025-05-02T09:47:35.896" v="690" actId="2696"/>
        <pc:sldMkLst>
          <pc:docMk/>
          <pc:sldMk cId="1583508977" sldId="262"/>
        </pc:sldMkLst>
      </pc:sldChg>
      <pc:sldChg chg="del">
        <pc:chgData name="Dr. Haider Ejaz" userId="325f8190-5f66-45fd-b32b-2e538ae9f1e5" providerId="ADAL" clId="{2284C693-986C-EA4E-9C02-89F5109CE238}" dt="2025-05-02T09:47:36.746" v="692" actId="2696"/>
        <pc:sldMkLst>
          <pc:docMk/>
          <pc:sldMk cId="3338320530" sldId="263"/>
        </pc:sldMkLst>
      </pc:sldChg>
      <pc:sldChg chg="del">
        <pc:chgData name="Dr. Haider Ejaz" userId="325f8190-5f66-45fd-b32b-2e538ae9f1e5" providerId="ADAL" clId="{2284C693-986C-EA4E-9C02-89F5109CE238}" dt="2025-05-02T09:47:37.162" v="693" actId="2696"/>
        <pc:sldMkLst>
          <pc:docMk/>
          <pc:sldMk cId="437844212" sldId="264"/>
        </pc:sldMkLst>
      </pc:sldChg>
      <pc:sldChg chg="del">
        <pc:chgData name="Dr. Haider Ejaz" userId="325f8190-5f66-45fd-b32b-2e538ae9f1e5" providerId="ADAL" clId="{2284C693-986C-EA4E-9C02-89F5109CE238}" dt="2025-05-02T09:47:38.049" v="695" actId="2696"/>
        <pc:sldMkLst>
          <pc:docMk/>
          <pc:sldMk cId="3006774235" sldId="265"/>
        </pc:sldMkLst>
      </pc:sldChg>
      <pc:sldChg chg="del">
        <pc:chgData name="Dr. Haider Ejaz" userId="325f8190-5f66-45fd-b32b-2e538ae9f1e5" providerId="ADAL" clId="{2284C693-986C-EA4E-9C02-89F5109CE238}" dt="2025-05-02T09:47:37.554" v="694" actId="2696"/>
        <pc:sldMkLst>
          <pc:docMk/>
          <pc:sldMk cId="2961360827" sldId="266"/>
        </pc:sldMkLst>
      </pc:sldChg>
      <pc:sldChg chg="del">
        <pc:chgData name="Dr. Haider Ejaz" userId="325f8190-5f66-45fd-b32b-2e538ae9f1e5" providerId="ADAL" clId="{2284C693-986C-EA4E-9C02-89F5109CE238}" dt="2025-05-02T09:47:38.471" v="696" actId="2696"/>
        <pc:sldMkLst>
          <pc:docMk/>
          <pc:sldMk cId="1613262375" sldId="267"/>
        </pc:sldMkLst>
      </pc:sldChg>
      <pc:sldChg chg="del">
        <pc:chgData name="Dr. Haider Ejaz" userId="325f8190-5f66-45fd-b32b-2e538ae9f1e5" providerId="ADAL" clId="{2284C693-986C-EA4E-9C02-89F5109CE238}" dt="2025-05-02T09:47:38.933" v="697" actId="2696"/>
        <pc:sldMkLst>
          <pc:docMk/>
          <pc:sldMk cId="3181800818" sldId="268"/>
        </pc:sldMkLst>
      </pc:sldChg>
      <pc:sldChg chg="del">
        <pc:chgData name="Dr. Haider Ejaz" userId="325f8190-5f66-45fd-b32b-2e538ae9f1e5" providerId="ADAL" clId="{2284C693-986C-EA4E-9C02-89F5109CE238}" dt="2025-05-02T09:47:39.403" v="698" actId="2696"/>
        <pc:sldMkLst>
          <pc:docMk/>
          <pc:sldMk cId="560414906" sldId="269"/>
        </pc:sldMkLst>
      </pc:sldChg>
      <pc:sldChg chg="del">
        <pc:chgData name="Dr. Haider Ejaz" userId="325f8190-5f66-45fd-b32b-2e538ae9f1e5" providerId="ADAL" clId="{2284C693-986C-EA4E-9C02-89F5109CE238}" dt="2025-05-02T09:47:39.946" v="699" actId="2696"/>
        <pc:sldMkLst>
          <pc:docMk/>
          <pc:sldMk cId="694866472" sldId="270"/>
        </pc:sldMkLst>
      </pc:sldChg>
      <pc:sldChg chg="del">
        <pc:chgData name="Dr. Haider Ejaz" userId="325f8190-5f66-45fd-b32b-2e538ae9f1e5" providerId="ADAL" clId="{2284C693-986C-EA4E-9C02-89F5109CE238}" dt="2025-05-02T09:47:40.463" v="700" actId="2696"/>
        <pc:sldMkLst>
          <pc:docMk/>
          <pc:sldMk cId="3315420905" sldId="271"/>
        </pc:sldMkLst>
      </pc:sldChg>
      <pc:sldChg chg="modSp new mod ord modAnim">
        <pc:chgData name="Dr. Haider Ejaz" userId="325f8190-5f66-45fd-b32b-2e538ae9f1e5" providerId="ADAL" clId="{2284C693-986C-EA4E-9C02-89F5109CE238}" dt="2025-05-02T10:10:37.381" v="1169"/>
        <pc:sldMkLst>
          <pc:docMk/>
          <pc:sldMk cId="3274636429" sldId="272"/>
        </pc:sldMkLst>
        <pc:spChg chg="mod">
          <ac:chgData name="Dr. Haider Ejaz" userId="325f8190-5f66-45fd-b32b-2e538ae9f1e5" providerId="ADAL" clId="{2284C693-986C-EA4E-9C02-89F5109CE238}" dt="2025-05-02T06:58:45.513" v="86"/>
          <ac:spMkLst>
            <pc:docMk/>
            <pc:sldMk cId="3274636429" sldId="272"/>
            <ac:spMk id="2" creationId="{ACF865DE-C1AE-AFE7-6783-8D05BD0D2F81}"/>
          </ac:spMkLst>
        </pc:spChg>
        <pc:spChg chg="mod">
          <ac:chgData name="Dr. Haider Ejaz" userId="325f8190-5f66-45fd-b32b-2e538ae9f1e5" providerId="ADAL" clId="{2284C693-986C-EA4E-9C02-89F5109CE238}" dt="2025-05-02T06:58:53.345" v="90" actId="403"/>
          <ac:spMkLst>
            <pc:docMk/>
            <pc:sldMk cId="3274636429" sldId="272"/>
            <ac:spMk id="3" creationId="{60A170EC-8711-0503-463D-27FC8D131D49}"/>
          </ac:spMkLst>
        </pc:spChg>
        <pc:spChg chg="mod">
          <ac:chgData name="Dr. Haider Ejaz" userId="325f8190-5f66-45fd-b32b-2e538ae9f1e5" providerId="ADAL" clId="{2284C693-986C-EA4E-9C02-89F5109CE238}" dt="2025-05-02T06:59:03.106" v="96" actId="404"/>
          <ac:spMkLst>
            <pc:docMk/>
            <pc:sldMk cId="3274636429" sldId="272"/>
            <ac:spMk id="4" creationId="{8805ECF5-4078-54D1-AACC-DFAB01179D6E}"/>
          </ac:spMkLst>
        </pc:spChg>
      </pc:sldChg>
      <pc:sldChg chg="addSp delSp modSp new mod modClrScheme modAnim chgLayout">
        <pc:chgData name="Dr. Haider Ejaz" userId="325f8190-5f66-45fd-b32b-2e538ae9f1e5" providerId="ADAL" clId="{2284C693-986C-EA4E-9C02-89F5109CE238}" dt="2025-05-02T10:09:29.231" v="1164"/>
        <pc:sldMkLst>
          <pc:docMk/>
          <pc:sldMk cId="4226142514" sldId="273"/>
        </pc:sldMkLst>
        <pc:spChg chg="mod ord">
          <ac:chgData name="Dr. Haider Ejaz" userId="325f8190-5f66-45fd-b32b-2e538ae9f1e5" providerId="ADAL" clId="{2284C693-986C-EA4E-9C02-89F5109CE238}" dt="2025-05-02T09:44:13.098" v="641" actId="700"/>
          <ac:spMkLst>
            <pc:docMk/>
            <pc:sldMk cId="4226142514" sldId="273"/>
            <ac:spMk id="2" creationId="{133923A3-A985-509E-2226-61FE731A27B0}"/>
          </ac:spMkLst>
        </pc:spChg>
        <pc:spChg chg="mod ord">
          <ac:chgData name="Dr. Haider Ejaz" userId="325f8190-5f66-45fd-b32b-2e538ae9f1e5" providerId="ADAL" clId="{2284C693-986C-EA4E-9C02-89F5109CE238}" dt="2025-05-02T09:46:35.682" v="663" actId="114"/>
          <ac:spMkLst>
            <pc:docMk/>
            <pc:sldMk cId="4226142514" sldId="273"/>
            <ac:spMk id="3" creationId="{1EC7F0CD-EDC2-B4CE-E8AA-34ED05129C18}"/>
          </ac:spMkLst>
        </pc:spChg>
        <pc:picChg chg="add mod">
          <ac:chgData name="Dr. Haider Ejaz" userId="325f8190-5f66-45fd-b32b-2e538ae9f1e5" providerId="ADAL" clId="{2284C693-986C-EA4E-9C02-89F5109CE238}" dt="2025-05-02T09:46:54.728" v="665" actId="1076"/>
          <ac:picMkLst>
            <pc:docMk/>
            <pc:sldMk cId="4226142514" sldId="273"/>
            <ac:picMk id="6" creationId="{D56EFB54-9EB6-2F7B-0310-8377AB9F05B1}"/>
          </ac:picMkLst>
        </pc:picChg>
      </pc:sldChg>
      <pc:sldChg chg="addSp delSp modSp new mod ord modAnim">
        <pc:chgData name="Dr. Haider Ejaz" userId="325f8190-5f66-45fd-b32b-2e538ae9f1e5" providerId="ADAL" clId="{2284C693-986C-EA4E-9C02-89F5109CE238}" dt="2025-05-02T10:11:57.869" v="1171" actId="20578"/>
        <pc:sldMkLst>
          <pc:docMk/>
          <pc:sldMk cId="580275122" sldId="274"/>
        </pc:sldMkLst>
        <pc:spChg chg="mod">
          <ac:chgData name="Dr. Haider Ejaz" userId="325f8190-5f66-45fd-b32b-2e538ae9f1e5" providerId="ADAL" clId="{2284C693-986C-EA4E-9C02-89F5109CE238}" dt="2025-05-02T10:08:35.979" v="1160" actId="20577"/>
          <ac:spMkLst>
            <pc:docMk/>
            <pc:sldMk cId="580275122" sldId="274"/>
            <ac:spMk id="2" creationId="{4CE54DF2-CBFD-85AB-DC25-89C460A695E3}"/>
          </ac:spMkLst>
        </pc:spChg>
        <pc:spChg chg="mod">
          <ac:chgData name="Dr. Haider Ejaz" userId="325f8190-5f66-45fd-b32b-2e538ae9f1e5" providerId="ADAL" clId="{2284C693-986C-EA4E-9C02-89F5109CE238}" dt="2025-05-02T10:08:37.579" v="1161"/>
          <ac:spMkLst>
            <pc:docMk/>
            <pc:sldMk cId="580275122" sldId="274"/>
            <ac:spMk id="5" creationId="{F697B5DB-06A6-2394-5A67-5F6AAA3B94EF}"/>
          </ac:spMkLst>
        </pc:spChg>
        <pc:spChg chg="add mod">
          <ac:chgData name="Dr. Haider Ejaz" userId="325f8190-5f66-45fd-b32b-2e538ae9f1e5" providerId="ADAL" clId="{2284C693-986C-EA4E-9C02-89F5109CE238}" dt="2025-05-02T10:07:49.932" v="1134" actId="1076"/>
          <ac:spMkLst>
            <pc:docMk/>
            <pc:sldMk cId="580275122" sldId="274"/>
            <ac:spMk id="9" creationId="{C7BA2546-4E21-0C17-B3B7-AE4A27935978}"/>
          </ac:spMkLst>
        </pc:spChg>
        <pc:spChg chg="add mod">
          <ac:chgData name="Dr. Haider Ejaz" userId="325f8190-5f66-45fd-b32b-2e538ae9f1e5" providerId="ADAL" clId="{2284C693-986C-EA4E-9C02-89F5109CE238}" dt="2025-05-02T10:08:15.686" v="1141" actId="1076"/>
          <ac:spMkLst>
            <pc:docMk/>
            <pc:sldMk cId="580275122" sldId="274"/>
            <ac:spMk id="10" creationId="{9FC81B9C-0A84-A7E3-C32B-910EF0FD39C7}"/>
          </ac:spMkLst>
        </pc:spChg>
        <pc:picChg chg="add mod">
          <ac:chgData name="Dr. Haider Ejaz" userId="325f8190-5f66-45fd-b32b-2e538ae9f1e5" providerId="ADAL" clId="{2284C693-986C-EA4E-9C02-89F5109CE238}" dt="2025-05-02T10:06:03.072" v="1077"/>
          <ac:picMkLst>
            <pc:docMk/>
            <pc:sldMk cId="580275122" sldId="274"/>
            <ac:picMk id="6" creationId="{F0889B3B-F8A0-F62E-5839-F96964262AF9}"/>
          </ac:picMkLst>
        </pc:picChg>
        <pc:picChg chg="add mod">
          <ac:chgData name="Dr. Haider Ejaz" userId="325f8190-5f66-45fd-b32b-2e538ae9f1e5" providerId="ADAL" clId="{2284C693-986C-EA4E-9C02-89F5109CE238}" dt="2025-05-02T10:06:37.384" v="1079" actId="27614"/>
          <ac:picMkLst>
            <pc:docMk/>
            <pc:sldMk cId="580275122" sldId="274"/>
            <ac:picMk id="8" creationId="{386E1CFD-794F-F820-66E3-5D29AFC9EDE7}"/>
          </ac:picMkLst>
        </pc:picChg>
      </pc:sldChg>
      <pc:sldChg chg="modSp add del mod">
        <pc:chgData name="Dr. Haider Ejaz" userId="325f8190-5f66-45fd-b32b-2e538ae9f1e5" providerId="ADAL" clId="{2284C693-986C-EA4E-9C02-89F5109CE238}" dt="2025-05-02T09:45:35.004" v="651"/>
        <pc:sldMkLst>
          <pc:docMk/>
          <pc:sldMk cId="3572551465" sldId="274"/>
        </pc:sldMkLst>
      </pc:sldChg>
      <pc:sldChg chg="addSp delSp modSp add mod modClrScheme delAnim modAnim chgLayout">
        <pc:chgData name="Dr. Haider Ejaz" userId="325f8190-5f66-45fd-b32b-2e538ae9f1e5" providerId="ADAL" clId="{2284C693-986C-EA4E-9C02-89F5109CE238}" dt="2025-05-02T10:44:12.192" v="1360"/>
        <pc:sldMkLst>
          <pc:docMk/>
          <pc:sldMk cId="465404238" sldId="275"/>
        </pc:sldMkLst>
        <pc:spChg chg="mod ord">
          <ac:chgData name="Dr. Haider Ejaz" userId="325f8190-5f66-45fd-b32b-2e538ae9f1e5" providerId="ADAL" clId="{2284C693-986C-EA4E-9C02-89F5109CE238}" dt="2025-05-02T10:40:58.824" v="1224" actId="700"/>
          <ac:spMkLst>
            <pc:docMk/>
            <pc:sldMk cId="465404238" sldId="275"/>
            <ac:spMk id="2" creationId="{17E2E279-FB79-3740-62C9-EA81337CB1D5}"/>
          </ac:spMkLst>
        </pc:spChg>
        <pc:spChg chg="mod ord">
          <ac:chgData name="Dr. Haider Ejaz" userId="325f8190-5f66-45fd-b32b-2e538ae9f1e5" providerId="ADAL" clId="{2284C693-986C-EA4E-9C02-89F5109CE238}" dt="2025-05-02T10:40:58.824" v="1224" actId="700"/>
          <ac:spMkLst>
            <pc:docMk/>
            <pc:sldMk cId="465404238" sldId="275"/>
            <ac:spMk id="18" creationId="{808B14F8-D9D9-325B-98FB-959DECF814BB}"/>
          </ac:spMkLst>
        </pc:spChg>
        <pc:spChg chg="mod ord">
          <ac:chgData name="Dr. Haider Ejaz" userId="325f8190-5f66-45fd-b32b-2e538ae9f1e5" providerId="ADAL" clId="{2284C693-986C-EA4E-9C02-89F5109CE238}" dt="2025-05-02T10:44:00.181" v="1359" actId="20577"/>
          <ac:spMkLst>
            <pc:docMk/>
            <pc:sldMk cId="465404238" sldId="275"/>
            <ac:spMk id="19" creationId="{A0C112BF-D0E1-97E9-25AC-F5641C7B1B16}"/>
          </ac:spMkLst>
        </pc:spChg>
        <pc:spChg chg="mod">
          <ac:chgData name="Dr. Haider Ejaz" userId="325f8190-5f66-45fd-b32b-2e538ae9f1e5" providerId="ADAL" clId="{2284C693-986C-EA4E-9C02-89F5109CE238}" dt="2025-05-02T10:41:16.784" v="1228" actId="1076"/>
          <ac:spMkLst>
            <pc:docMk/>
            <pc:sldMk cId="465404238" sldId="275"/>
            <ac:spMk id="21" creationId="{F594566D-4BF1-A7D5-EF9F-7C79F694A125}"/>
          </ac:spMkLst>
        </pc:spChg>
        <pc:picChg chg="add mod">
          <ac:chgData name="Dr. Haider Ejaz" userId="325f8190-5f66-45fd-b32b-2e538ae9f1e5" providerId="ADAL" clId="{2284C693-986C-EA4E-9C02-89F5109CE238}" dt="2025-05-02T10:41:04.530" v="1226"/>
          <ac:picMkLst>
            <pc:docMk/>
            <pc:sldMk cId="465404238" sldId="275"/>
            <ac:picMk id="11" creationId="{2294A63F-B9D7-1466-9124-EC3A4A9802E2}"/>
          </ac:picMkLst>
        </pc:picChg>
      </pc:sldChg>
      <pc:sldChg chg="addSp delSp modSp add mod">
        <pc:chgData name="Dr. Haider Ejaz" userId="325f8190-5f66-45fd-b32b-2e538ae9f1e5" providerId="ADAL" clId="{2284C693-986C-EA4E-9C02-89F5109CE238}" dt="2025-05-02T11:02:56.321" v="1613" actId="14100"/>
        <pc:sldMkLst>
          <pc:docMk/>
          <pc:sldMk cId="921811967" sldId="276"/>
        </pc:sldMkLst>
        <pc:spChg chg="mod">
          <ac:chgData name="Dr. Haider Ejaz" userId="325f8190-5f66-45fd-b32b-2e538ae9f1e5" providerId="ADAL" clId="{2284C693-986C-EA4E-9C02-89F5109CE238}" dt="2025-05-02T10:42:44.303" v="1353" actId="20577"/>
          <ac:spMkLst>
            <pc:docMk/>
            <pc:sldMk cId="921811967" sldId="276"/>
            <ac:spMk id="18" creationId="{F7582F8F-AEB7-EB18-9392-C9271F8F8424}"/>
          </ac:spMkLst>
        </pc:spChg>
        <pc:spChg chg="mod">
          <ac:chgData name="Dr. Haider Ejaz" userId="325f8190-5f66-45fd-b32b-2e538ae9f1e5" providerId="ADAL" clId="{2284C693-986C-EA4E-9C02-89F5109CE238}" dt="2025-05-02T11:01:01.650" v="1610" actId="20577"/>
          <ac:spMkLst>
            <pc:docMk/>
            <pc:sldMk cId="921811967" sldId="276"/>
            <ac:spMk id="19" creationId="{DBD8366E-1B7E-CF74-F3FD-EC50F41892EA}"/>
          </ac:spMkLst>
        </pc:spChg>
        <pc:picChg chg="add mod">
          <ac:chgData name="Dr. Haider Ejaz" userId="325f8190-5f66-45fd-b32b-2e538ae9f1e5" providerId="ADAL" clId="{2284C693-986C-EA4E-9C02-89F5109CE238}" dt="2025-05-02T11:02:56.321" v="1613" actId="14100"/>
          <ac:picMkLst>
            <pc:docMk/>
            <pc:sldMk cId="921811967" sldId="276"/>
            <ac:picMk id="1026" creationId="{3AE707D1-0102-8810-FD2F-9A43EEB27B68}"/>
          </ac:picMkLst>
        </pc:picChg>
      </pc:sldChg>
      <pc:sldChg chg="addSp delSp modSp add del mod modClrScheme chgLayout">
        <pc:chgData name="Dr. Haider Ejaz" userId="325f8190-5f66-45fd-b32b-2e538ae9f1e5" providerId="ADAL" clId="{2284C693-986C-EA4E-9C02-89F5109CE238}" dt="2025-05-02T11:24:43.889" v="1923" actId="478"/>
        <pc:sldMkLst>
          <pc:docMk/>
          <pc:sldMk cId="1482179955" sldId="277"/>
        </pc:sldMkLst>
        <pc:spChg chg="mod ord">
          <ac:chgData name="Dr. Haider Ejaz" userId="325f8190-5f66-45fd-b32b-2e538ae9f1e5" providerId="ADAL" clId="{2284C693-986C-EA4E-9C02-89F5109CE238}" dt="2025-05-02T11:03:41.261" v="1617" actId="700"/>
          <ac:spMkLst>
            <pc:docMk/>
            <pc:sldMk cId="1482179955" sldId="277"/>
            <ac:spMk id="2" creationId="{6787E1EB-53AF-2EE3-466F-C98A85F9EBB6}"/>
          </ac:spMkLst>
        </pc:spChg>
        <pc:spChg chg="add mod">
          <ac:chgData name="Dr. Haider Ejaz" userId="325f8190-5f66-45fd-b32b-2e538ae9f1e5" providerId="ADAL" clId="{2284C693-986C-EA4E-9C02-89F5109CE238}" dt="2025-05-02T11:11:10.442" v="1821" actId="20577"/>
          <ac:spMkLst>
            <pc:docMk/>
            <pc:sldMk cId="1482179955" sldId="277"/>
            <ac:spMk id="4" creationId="{E892FA7F-A52D-9319-3507-DEF12978039E}"/>
          </ac:spMkLst>
        </pc:spChg>
        <pc:spChg chg="mod ord">
          <ac:chgData name="Dr. Haider Ejaz" userId="325f8190-5f66-45fd-b32b-2e538ae9f1e5" providerId="ADAL" clId="{2284C693-986C-EA4E-9C02-89F5109CE238}" dt="2025-05-02T11:03:41.261" v="1617" actId="700"/>
          <ac:spMkLst>
            <pc:docMk/>
            <pc:sldMk cId="1482179955" sldId="277"/>
            <ac:spMk id="18" creationId="{9953F0F9-FDE8-7A4E-C389-6E517D3191E9}"/>
          </ac:spMkLst>
        </pc:spChg>
        <pc:spChg chg="mod ord">
          <ac:chgData name="Dr. Haider Ejaz" userId="325f8190-5f66-45fd-b32b-2e538ae9f1e5" providerId="ADAL" clId="{2284C693-986C-EA4E-9C02-89F5109CE238}" dt="2025-05-02T11:13:47.452" v="1917" actId="20577"/>
          <ac:spMkLst>
            <pc:docMk/>
            <pc:sldMk cId="1482179955" sldId="277"/>
            <ac:spMk id="19" creationId="{5114DCD3-A9D8-0763-2D3C-636202FDA05B}"/>
          </ac:spMkLst>
        </pc:spChg>
      </pc:sldChg>
      <pc:sldChg chg="addSp delSp modSp add mod modClrScheme modAnim chgLayout">
        <pc:chgData name="Dr. Haider Ejaz" userId="325f8190-5f66-45fd-b32b-2e538ae9f1e5" providerId="ADAL" clId="{2284C693-986C-EA4E-9C02-89F5109CE238}" dt="2025-05-02T11:29:14.196" v="2038" actId="1076"/>
        <pc:sldMkLst>
          <pc:docMk/>
          <pc:sldMk cId="4206980575" sldId="278"/>
        </pc:sldMkLst>
        <pc:spChg chg="mod ord">
          <ac:chgData name="Dr. Haider Ejaz" userId="325f8190-5f66-45fd-b32b-2e538ae9f1e5" providerId="ADAL" clId="{2284C693-986C-EA4E-9C02-89F5109CE238}" dt="2025-05-02T11:25:11.923" v="1930" actId="700"/>
          <ac:spMkLst>
            <pc:docMk/>
            <pc:sldMk cId="4206980575" sldId="278"/>
            <ac:spMk id="2" creationId="{66DF8FD7-0F83-21CE-E3CB-FD3A0E8CEAE1}"/>
          </ac:spMkLst>
        </pc:spChg>
        <pc:spChg chg="add mod ord">
          <ac:chgData name="Dr. Haider Ejaz" userId="325f8190-5f66-45fd-b32b-2e538ae9f1e5" providerId="ADAL" clId="{2284C693-986C-EA4E-9C02-89F5109CE238}" dt="2025-05-02T11:25:43.864" v="1976" actId="20577"/>
          <ac:spMkLst>
            <pc:docMk/>
            <pc:sldMk cId="4206980575" sldId="278"/>
            <ac:spMk id="9" creationId="{A1678D0C-DF2B-E745-93EA-416E4BC64B5C}"/>
          </ac:spMkLst>
        </pc:spChg>
        <pc:spChg chg="add mod">
          <ac:chgData name="Dr. Haider Ejaz" userId="325f8190-5f66-45fd-b32b-2e538ae9f1e5" providerId="ADAL" clId="{2284C693-986C-EA4E-9C02-89F5109CE238}" dt="2025-05-02T11:29:14.196" v="2038" actId="1076"/>
          <ac:spMkLst>
            <pc:docMk/>
            <pc:sldMk cId="4206980575" sldId="278"/>
            <ac:spMk id="13" creationId="{7897503F-4001-D8A5-B361-2859C23A4F3D}"/>
          </ac:spMkLst>
        </pc:spChg>
        <pc:picChg chg="add mod modCrop">
          <ac:chgData name="Dr. Haider Ejaz" userId="325f8190-5f66-45fd-b32b-2e538ae9f1e5" providerId="ADAL" clId="{2284C693-986C-EA4E-9C02-89F5109CE238}" dt="2025-05-02T11:26:16.936" v="1977" actId="732"/>
          <ac:picMkLst>
            <pc:docMk/>
            <pc:sldMk cId="4206980575" sldId="278"/>
            <ac:picMk id="11" creationId="{51F7EECC-C65C-EEF7-F7B2-4B599980BBB1}"/>
          </ac:picMkLst>
        </pc:picChg>
        <pc:picChg chg="add mod modCrop">
          <ac:chgData name="Dr. Haider Ejaz" userId="325f8190-5f66-45fd-b32b-2e538ae9f1e5" providerId="ADAL" clId="{2284C693-986C-EA4E-9C02-89F5109CE238}" dt="2025-05-02T11:26:36.589" v="1981" actId="732"/>
          <ac:picMkLst>
            <pc:docMk/>
            <pc:sldMk cId="4206980575" sldId="278"/>
            <ac:picMk id="12" creationId="{F23CDDFB-02B8-23B8-F3F2-9A43E0EDA7F2}"/>
          </ac:picMkLst>
        </pc:picChg>
      </pc:sldChg>
      <pc:sldChg chg="addSp delSp modSp add mod modAnim">
        <pc:chgData name="Dr. Haider Ejaz" userId="325f8190-5f66-45fd-b32b-2e538ae9f1e5" providerId="ADAL" clId="{2284C693-986C-EA4E-9C02-89F5109CE238}" dt="2025-05-02T11:29:36.269" v="2062" actId="1076"/>
        <pc:sldMkLst>
          <pc:docMk/>
          <pc:sldMk cId="514218611" sldId="279"/>
        </pc:sldMkLst>
        <pc:spChg chg="add mod">
          <ac:chgData name="Dr. Haider Ejaz" userId="325f8190-5f66-45fd-b32b-2e538ae9f1e5" providerId="ADAL" clId="{2284C693-986C-EA4E-9C02-89F5109CE238}" dt="2025-05-02T11:29:20.258" v="2040" actId="1076"/>
          <ac:spMkLst>
            <pc:docMk/>
            <pc:sldMk cId="514218611" sldId="279"/>
            <ac:spMk id="7" creationId="{CDF5B116-9451-BE5B-CB64-A537BE779282}"/>
          </ac:spMkLst>
        </pc:spChg>
        <pc:spChg chg="add mod">
          <ac:chgData name="Dr. Haider Ejaz" userId="325f8190-5f66-45fd-b32b-2e538ae9f1e5" providerId="ADAL" clId="{2284C693-986C-EA4E-9C02-89F5109CE238}" dt="2025-05-02T11:29:36.269" v="2062" actId="1076"/>
          <ac:spMkLst>
            <pc:docMk/>
            <pc:sldMk cId="514218611" sldId="279"/>
            <ac:spMk id="8" creationId="{0D01F421-7109-C357-9D4D-9B96A1A72A9E}"/>
          </ac:spMkLst>
        </pc:spChg>
        <pc:picChg chg="add mod">
          <ac:chgData name="Dr. Haider Ejaz" userId="325f8190-5f66-45fd-b32b-2e538ae9f1e5" providerId="ADAL" clId="{2284C693-986C-EA4E-9C02-89F5109CE238}" dt="2025-05-02T11:27:51.546" v="1997" actId="1076"/>
          <ac:picMkLst>
            <pc:docMk/>
            <pc:sldMk cId="514218611" sldId="279"/>
            <ac:picMk id="6" creationId="{04DBB522-2BE4-E553-90D1-8AE4084F5585}"/>
          </ac:picMkLst>
        </pc:picChg>
        <pc:picChg chg="mod">
          <ac:chgData name="Dr. Haider Ejaz" userId="325f8190-5f66-45fd-b32b-2e538ae9f1e5" providerId="ADAL" clId="{2284C693-986C-EA4E-9C02-89F5109CE238}" dt="2025-05-02T11:27:17.502" v="1987" actId="1076"/>
          <ac:picMkLst>
            <pc:docMk/>
            <pc:sldMk cId="514218611" sldId="279"/>
            <ac:picMk id="12" creationId="{5C1E2B8B-C8DB-1D33-8B0C-6E356CC2ED97}"/>
          </ac:picMkLst>
        </pc:picChg>
      </pc:sldChg>
      <pc:sldChg chg="modSp new mod">
        <pc:chgData name="Dr. Haider Ejaz" userId="325f8190-5f66-45fd-b32b-2e538ae9f1e5" providerId="ADAL" clId="{2284C693-986C-EA4E-9C02-89F5109CE238}" dt="2025-05-02T11:30:44.313" v="2109" actId="20577"/>
        <pc:sldMkLst>
          <pc:docMk/>
          <pc:sldMk cId="3343640444" sldId="280"/>
        </pc:sldMkLst>
        <pc:spChg chg="mod">
          <ac:chgData name="Dr. Haider Ejaz" userId="325f8190-5f66-45fd-b32b-2e538ae9f1e5" providerId="ADAL" clId="{2284C693-986C-EA4E-9C02-89F5109CE238}" dt="2025-05-02T11:30:26.066" v="2075" actId="20577"/>
          <ac:spMkLst>
            <pc:docMk/>
            <pc:sldMk cId="3343640444" sldId="280"/>
            <ac:spMk id="2" creationId="{DE6945FC-9E63-34B3-BBC0-E36E690BA5E2}"/>
          </ac:spMkLst>
        </pc:spChg>
        <pc:spChg chg="mod">
          <ac:chgData name="Dr. Haider Ejaz" userId="325f8190-5f66-45fd-b32b-2e538ae9f1e5" providerId="ADAL" clId="{2284C693-986C-EA4E-9C02-89F5109CE238}" dt="2025-05-02T11:30:44.313" v="2109" actId="20577"/>
          <ac:spMkLst>
            <pc:docMk/>
            <pc:sldMk cId="3343640444" sldId="280"/>
            <ac:spMk id="5" creationId="{3BDAE601-E4C1-AA25-F93F-283C342FFD9A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dev"/>
          <inkml:channel name="Y" type="integer" min="-2.14748E9" max="2.14748E9" units="dev"/>
        </inkml:traceFormat>
        <inkml:channelProperties>
          <inkml:channelProperty channel="X" name="resolution" value="1000" units="1/dev"/>
          <inkml:channelProperty channel="Y" name="resolution" value="1000" units="1/dev"/>
        </inkml:channelProperties>
      </inkml:inkSource>
      <inkml:timestamp xml:id="ts0" timeString="2025-04-27T05:50:39.8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1349 434,'33350'0,"-33350"18685,-33350-18685,33350-18685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dev"/>
          <inkml:channel name="Y" type="integer" min="-2.14748E9" max="2.14748E9" units="dev"/>
        </inkml:traceFormat>
        <inkml:channelProperties>
          <inkml:channelProperty channel="X" name="resolution" value="1000" units="1/dev"/>
          <inkml:channelProperty channel="Y" name="resolution" value="1000" units="1/dev"/>
        </inkml:channelProperties>
      </inkml:inkSource>
      <inkml:timestamp xml:id="ts0" timeString="2025-04-27T05:50:35.4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1349 434,'33350'0,"-33350"18685,-33350-18685,33350-18685</inkml:trace>
</inkml:ink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2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9B6A1-8F1C-76AA-8E05-49747E6093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311F8E-ECEA-ABE0-7D70-6485395AD6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1F836A-9312-3B40-445E-46A4CAA8B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4D4D-68F8-45E8-8F1C-0F55F0A9FAA8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CB071B-6637-8977-B7B3-25FDE9933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A578BC-3D53-76DD-D6A4-579AAF7C6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2CF07264-6758-F918-F18D-B52CCC7CFD4B}"/>
                  </a:ext>
                </a:extLst>
              </p14:cNvPr>
              <p14:cNvContentPartPr/>
              <p14:nvPr userDrawn="1"/>
            </p14:nvContentPartPr>
            <p14:xfrm>
              <a:off x="93663" y="65088"/>
              <a:ext cx="12006262" cy="6727825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2CF07264-6758-F918-F18D-B52CCC7CFD4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663" y="47086"/>
                <a:ext cx="12041902" cy="676347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38946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762FC-5126-3619-BC18-8FDE59756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5C1EA-E45F-7C37-DCD5-3C1F982792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37F546-59AD-29FB-BED1-A2B29944F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4D4D-68F8-45E8-8F1C-0F55F0A9FAA8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FF2BE4-2933-FD34-9BE8-55C5EC4D0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518FAB-F1CE-9FF5-DA1B-DF568FD11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04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5C1EA-E45F-7C37-DCD5-3C1F982792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37F546-59AD-29FB-BED1-A2B29944F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4D4D-68F8-45E8-8F1C-0F55F0A9FAA8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FF2BE4-2933-FD34-9BE8-55C5EC4D0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518FAB-F1CE-9FF5-DA1B-DF568FD11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5E3890C-9A12-1708-CDBD-7FF211116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882" y="136525"/>
            <a:ext cx="11684619" cy="8336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549A1CD6-C779-CCCB-FE94-598E86A5A61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1059656"/>
            <a:ext cx="10515600" cy="676275"/>
          </a:xfrm>
        </p:spPr>
        <p:txBody>
          <a:bodyPr>
            <a:normAutofit/>
          </a:bodyPr>
          <a:lstStyle>
            <a:lvl1pPr marL="0" indent="0">
              <a:buNone/>
              <a:defRPr sz="3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42410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FCA1E-8C65-7C86-FCDB-58A68346D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3E46C6-DA33-4322-7543-2B72632958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3C2237-DB03-DDF7-E2DC-2D562E113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4D4D-68F8-45E8-8F1C-0F55F0A9FAA8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9AD566-7B95-729B-876C-AE857AF9B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BB8060-3E90-AD59-2C9B-AF7855EB5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488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D31DE-1A2A-61F1-933B-66398C3EF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8EFBF9-CCBE-C582-7191-6998DA693C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F878EB-D463-1114-7EA7-B6794DE920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9A13B9-382F-2CB1-B729-2FA0CCBB4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4D4D-68F8-45E8-8F1C-0F55F0A9FAA8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13919B-A2C8-C339-18AA-BADB592BB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8932A1-2ABD-9F8E-0C0E-C0A654E4A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190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D31DE-1A2A-61F1-933B-66398C3EF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882" y="136525"/>
            <a:ext cx="11684619" cy="8336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8EFBF9-CCBE-C582-7191-6998DA693C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F878EB-D463-1114-7EA7-B6794DE920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9A13B9-382F-2CB1-B729-2FA0CCBB4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4D4D-68F8-45E8-8F1C-0F55F0A9FAA8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13919B-A2C8-C339-18AA-BADB592BB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8932A1-2ABD-9F8E-0C0E-C0A654E4A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12">
            <a:extLst>
              <a:ext uri="{FF2B5EF4-FFF2-40B4-BE49-F238E27FC236}">
                <a16:creationId xmlns:a16="http://schemas.microsoft.com/office/drawing/2014/main" id="{46705FF1-DFFA-EEC6-F513-79492CC714B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1059656"/>
            <a:ext cx="10515600" cy="676275"/>
          </a:xfrm>
        </p:spPr>
        <p:txBody>
          <a:bodyPr>
            <a:normAutofit/>
          </a:bodyPr>
          <a:lstStyle>
            <a:lvl1pPr marL="0" indent="0">
              <a:buNone/>
              <a:defRPr sz="3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37852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5A96C-0C07-B8F0-D4E7-EA43684AD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B08EF8-1600-A7EE-A039-38A9C992C8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B98585-8268-0E94-D52A-0138207A0F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6B70F4-344C-4F42-C418-176A693587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710B5A-78E7-9942-E018-C26BB24627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B5654A-A00A-F635-7EF6-C0767B54A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4D4D-68F8-45E8-8F1C-0F55F0A9FAA8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802100-B1BC-D1A5-55B1-E2360DDED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1BDE50-3537-06DA-DCBE-654DC9B90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886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5293E-679A-615C-7C0F-24FD6058D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6A7BE7-29C7-5393-CF7F-0C8419ECA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4D4D-68F8-45E8-8F1C-0F55F0A9FAA8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452AE9-4456-A069-1172-EEF702CB6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77730F-CBF7-A28A-13A2-EE6936AA9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93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6A7BE7-29C7-5393-CF7F-0C8419ECA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4D4D-68F8-45E8-8F1C-0F55F0A9FAA8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452AE9-4456-A069-1172-EEF702CB6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77730F-CBF7-A28A-13A2-EE6936AA9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46641FD-F5EB-FC45-5B2B-6AEE3F093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882" y="136525"/>
            <a:ext cx="11684619" cy="8336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12">
            <a:extLst>
              <a:ext uri="{FF2B5EF4-FFF2-40B4-BE49-F238E27FC236}">
                <a16:creationId xmlns:a16="http://schemas.microsoft.com/office/drawing/2014/main" id="{CF6F9041-E637-B7EC-B96B-93B649005F8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1059656"/>
            <a:ext cx="10515600" cy="676275"/>
          </a:xfrm>
        </p:spPr>
        <p:txBody>
          <a:bodyPr>
            <a:normAutofit/>
          </a:bodyPr>
          <a:lstStyle>
            <a:lvl1pPr marL="0" indent="0">
              <a:buNone/>
              <a:defRPr sz="3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51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17FC60-8A92-6187-2E7D-DA68D3D4B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4D4D-68F8-45E8-8F1C-0F55F0A9FAA8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FA86A8-491D-C666-F79A-1E44FFA74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572DBA-50C0-83FE-7958-76CCD39C5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344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D2D33-C940-E4E0-BB50-86E03ADC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D9E9D6-88CB-24D6-36D9-9B027BB4BC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788694-DA96-F68D-0AC2-E887CAE1FE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19C7F-623D-789B-967D-B4640B71B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4D4D-68F8-45E8-8F1C-0F55F0A9FAA8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EEC88D-3A3C-F802-BAE4-B3F4E6215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A565B0-3895-086B-44B1-8F2DF34E3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0769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96219-0920-07AF-E840-A248BF50A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51D928-ED6A-BDEA-F5D3-5C9009BE04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11DAC2-D916-557C-113E-8ECD930113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B4D8E6-B2B4-FB06-DABB-D9E63FABB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4D4D-68F8-45E8-8F1C-0F55F0A9FAA8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8AAD43-354A-C920-FD19-6731F28E0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EFB2C7-15BC-7C9F-C637-715D8F867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3474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DEAEC-5E6C-B3A4-F0DD-84425E37D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8AAE28-435D-F102-1F0E-DF29B2F698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073260-6FFB-2346-D0F8-B3BDFB052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4D4D-68F8-45E8-8F1C-0F55F0A9FAA8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38ABDD-89EC-0C41-DF49-F5055633E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3736EE-724F-BA62-9D66-8DF1FF32E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4776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8AC1DE-C328-DBD6-9CD1-87E0965B24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C2620B-59B1-C827-065A-1A19D3B9F8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A6963-4EE1-62C2-5B9C-4362C0D99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4D4D-68F8-45E8-8F1C-0F55F0A9FAA8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C36C06-321B-9330-16EE-F0414D5DD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61857C-C2C2-050C-442E-095B66C5F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124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F89053-D330-47E0-40B2-929A7AF33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CF5A75-36E6-76FD-24D2-072755D38F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BE74CD-5AF2-CC22-3FCF-8081CC9242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B04D4D-68F8-45E8-8F1C-0F55F0A9FAA8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32E905-95B6-0537-F1FC-3C57F21BD5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C6CBEA-6F97-E3AA-7B8F-641539FD3A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81E8D51-6E32-8759-C1D0-79EF511ED1AC}"/>
                  </a:ext>
                </a:extLst>
              </p14:cNvPr>
              <p14:cNvContentPartPr/>
              <p14:nvPr userDrawn="1"/>
            </p14:nvContentPartPr>
            <p14:xfrm>
              <a:off x="93663" y="65088"/>
              <a:ext cx="12006262" cy="6727825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81E8D51-6E32-8759-C1D0-79EF511ED1AC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5663" y="47086"/>
                <a:ext cx="12041902" cy="676347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23670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51" r:id="rId4"/>
    <p:sldLayoutId id="2147483652" r:id="rId5"/>
    <p:sldLayoutId id="2147483660" r:id="rId6"/>
    <p:sldLayoutId id="2147483653" r:id="rId7"/>
    <p:sldLayoutId id="2147483654" r:id="rId8"/>
    <p:sldLayoutId id="2147483662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D13C836-BB48-B779-AE91-E292E0CD88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Controller Tuning and Process Identification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19693AF-BDF8-655A-DCBA-355305B0CE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Instrumentation and Process Control – ChE-323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9F4ABA-BC8E-D22D-E668-D313FCAD34DC}"/>
              </a:ext>
            </a:extLst>
          </p:cNvPr>
          <p:cNvSpPr txBox="1"/>
          <p:nvPr/>
        </p:nvSpPr>
        <p:spPr>
          <a:xfrm>
            <a:off x="1524000" y="753031"/>
            <a:ext cx="852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Lec-12</a:t>
            </a:r>
          </a:p>
        </p:txBody>
      </p:sp>
    </p:spTree>
    <p:extLst>
      <p:ext uri="{BB962C8B-B14F-4D97-AF65-F5344CB8AC3E}">
        <p14:creationId xmlns:p14="http://schemas.microsoft.com/office/powerpoint/2010/main" val="3667324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865DE-C1AE-AFE7-6783-8D05BD0D2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Controller Tuning and Process Identification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170EC-8711-0503-463D-27FC8D131D4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4400"/>
              <a:t>Controller tuning </a:t>
            </a:r>
          </a:p>
          <a:p>
            <a:pPr lvl="1"/>
            <a:r>
              <a:rPr lang="en-US" sz="4000"/>
              <a:t>Adjustment of controller parameters to achieve satisfactory control</a:t>
            </a:r>
          </a:p>
          <a:p>
            <a:endParaRPr lang="en-US" sz="440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05ECF5-4078-54D1-AACC-DFAB01179D6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4400"/>
              <a:t>Process Identification</a:t>
            </a:r>
          </a:p>
          <a:p>
            <a:pPr lvl="1"/>
            <a:r>
              <a:rPr lang="en-US" sz="4000"/>
              <a:t>Determining the model of a process experimentally</a:t>
            </a:r>
          </a:p>
        </p:txBody>
      </p:sp>
    </p:spTree>
    <p:extLst>
      <p:ext uri="{BB962C8B-B14F-4D97-AF65-F5344CB8AC3E}">
        <p14:creationId xmlns:p14="http://schemas.microsoft.com/office/powerpoint/2010/main" val="3274636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0D4B1-CE6E-E57A-BEE0-9B019229E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Controller Types and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0BAFE2-A3F0-E845-5FCC-E2B28DBC96D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Proportional Controller</a:t>
            </a:r>
          </a:p>
          <a:p>
            <a:r>
              <a:rPr lang="en-US"/>
              <a:t>Proportional-Integral Controller</a:t>
            </a:r>
          </a:p>
          <a:p>
            <a:r>
              <a:rPr lang="en-US"/>
              <a:t>Proportional-Integral-Derivative Controller</a:t>
            </a:r>
          </a:p>
          <a:p>
            <a:endParaRPr lang="en-US"/>
          </a:p>
          <a:p>
            <a:r>
              <a:rPr lang="en-US"/>
              <a:t>Control Parameters</a:t>
            </a:r>
          </a:p>
          <a:p>
            <a:pPr lvl="1"/>
            <a:r>
              <a:rPr lang="en-US" i="1"/>
              <a:t>K</a:t>
            </a:r>
            <a:r>
              <a:rPr lang="en-US" i="1" baseline="-25000"/>
              <a:t>c</a:t>
            </a:r>
          </a:p>
          <a:p>
            <a:pPr lvl="1"/>
            <a:r>
              <a:rPr lang="en-US" i="1" err="1"/>
              <a:t>τ</a:t>
            </a:r>
            <a:r>
              <a:rPr lang="en-US" i="1" baseline="-25000" err="1"/>
              <a:t>I</a:t>
            </a:r>
            <a:endParaRPr lang="en-US" i="1" baseline="-25000"/>
          </a:p>
          <a:p>
            <a:pPr lvl="1"/>
            <a:r>
              <a:rPr lang="en-US" i="1" err="1"/>
              <a:t>τ</a:t>
            </a:r>
            <a:r>
              <a:rPr lang="en-US" i="1" baseline="-25000" err="1"/>
              <a:t>D</a:t>
            </a:r>
            <a:endParaRPr lang="en-US" i="1" baseline="-25000"/>
          </a:p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97E6FC-59DD-66CB-7515-3EC8F99FB14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Parameter selection is an optimization problem</a:t>
            </a:r>
          </a:p>
          <a:p>
            <a:pPr lvl="1"/>
            <a:r>
              <a:rPr lang="en-US"/>
              <a:t>Satisfy criterion of optimality – good control</a:t>
            </a:r>
          </a:p>
          <a:p>
            <a:r>
              <a:rPr lang="en-US"/>
              <a:t>Optimization can be based on</a:t>
            </a:r>
          </a:p>
          <a:p>
            <a:pPr lvl="1"/>
            <a:r>
              <a:rPr lang="en-US"/>
              <a:t>Trial and error</a:t>
            </a:r>
          </a:p>
          <a:p>
            <a:pPr lvl="1"/>
            <a:r>
              <a:rPr lang="en-US"/>
              <a:t>Model based optimization </a:t>
            </a:r>
          </a:p>
        </p:txBody>
      </p:sp>
    </p:spTree>
    <p:extLst>
      <p:ext uri="{BB962C8B-B14F-4D97-AF65-F5344CB8AC3E}">
        <p14:creationId xmlns:p14="http://schemas.microsoft.com/office/powerpoint/2010/main" val="3773452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923A3-A985-509E-2226-61FE731A2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Optimization criterion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7F0CD-EDC2-B4CE-E8AA-34ED05129C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17631" cy="4351338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For most cases, a process model is not available</a:t>
            </a:r>
          </a:p>
          <a:p>
            <a:pPr lvl="1"/>
            <a:r>
              <a:rPr lang="en-US"/>
              <a:t>Criterion is vaguely defined</a:t>
            </a:r>
          </a:p>
          <a:p>
            <a:r>
              <a:rPr lang="en-US"/>
              <a:t>Typical criterion for good control</a:t>
            </a:r>
          </a:p>
          <a:p>
            <a:pPr lvl="1"/>
            <a:r>
              <a:rPr lang="en-US"/>
              <a:t>Response to a step input has</a:t>
            </a:r>
          </a:p>
          <a:p>
            <a:pPr lvl="2"/>
            <a:r>
              <a:rPr lang="en-US"/>
              <a:t>Minimum overshoot</a:t>
            </a:r>
          </a:p>
          <a:p>
            <a:pPr lvl="2"/>
            <a:r>
              <a:rPr lang="en-US"/>
              <a:t>One-quarter decay ratio</a:t>
            </a:r>
          </a:p>
          <a:p>
            <a:pPr lvl="1"/>
            <a:r>
              <a:rPr lang="en-US"/>
              <a:t>Minimum rise time - </a:t>
            </a:r>
            <a:r>
              <a:rPr lang="en-US" sz="2200" i="1"/>
              <a:t>the time it takes for the system's output to transition from 10% to 90% of its final value in response to a step input</a:t>
            </a:r>
            <a:endParaRPr lang="en-US" i="1"/>
          </a:p>
          <a:p>
            <a:pPr lvl="1"/>
            <a:r>
              <a:rPr lang="en-US"/>
              <a:t>Minimum settling time - </a:t>
            </a:r>
            <a:r>
              <a:rPr lang="en-US" sz="2200" i="1"/>
              <a:t>the duration it takes for a system's output to reach and maintain a steady-state value within a specified tolerance band, typically within 2% or 5% of the final value</a:t>
            </a:r>
            <a:endParaRPr lang="en-US" i="1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6EFB54-9EB6-2F7B-0310-8377AB9F05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831" y="2786414"/>
            <a:ext cx="4427955" cy="242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142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09479-381C-7029-5286-1E56D74FC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Controller Tuning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00F7572-575E-C7F3-33A2-342981D9E59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/>
              <a:t>Effect of PID controller modes</a:t>
            </a:r>
          </a:p>
        </p:txBody>
      </p:sp>
      <p:pic>
        <p:nvPicPr>
          <p:cNvPr id="12" name="Content Placeholder 6">
            <a:extLst>
              <a:ext uri="{FF2B5EF4-FFF2-40B4-BE49-F238E27FC236}">
                <a16:creationId xmlns:a16="http://schemas.microsoft.com/office/drawing/2014/main" id="{10F704D4-BD58-1BFC-6F8B-54046DA23E2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2" y="2343362"/>
            <a:ext cx="5181600" cy="2171276"/>
          </a:xfr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FB8293D-893E-7C47-6D81-EB79CA3D6441}"/>
              </a:ext>
            </a:extLst>
          </p:cNvPr>
          <p:cNvSpPr txBox="1"/>
          <p:nvPr/>
        </p:nvSpPr>
        <p:spPr>
          <a:xfrm>
            <a:off x="6695125" y="4399405"/>
            <a:ext cx="4135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Second order process with transport lag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004B70C1-CFCC-4C59-4F33-A3515C39CE4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Considering a loop with second order process and measuring element as transport lag</a:t>
            </a:r>
          </a:p>
          <a:p>
            <a:r>
              <a:rPr lang="en-US"/>
              <a:t>Response of step change in load is tested with different control modes </a:t>
            </a:r>
          </a:p>
        </p:txBody>
      </p:sp>
    </p:spTree>
    <p:extLst>
      <p:ext uri="{BB962C8B-B14F-4D97-AF65-F5344CB8AC3E}">
        <p14:creationId xmlns:p14="http://schemas.microsoft.com/office/powerpoint/2010/main" val="4091673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54DF2-CBFD-85AB-DC25-89C460A69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Controller Tuning</a:t>
            </a:r>
          </a:p>
        </p:txBody>
      </p:sp>
      <p:pic>
        <p:nvPicPr>
          <p:cNvPr id="8" name="Content Placeholder 7" descr="A graph of a function&#10;&#10;Description automatically generated with medium confidence">
            <a:extLst>
              <a:ext uri="{FF2B5EF4-FFF2-40B4-BE49-F238E27FC236}">
                <a16:creationId xmlns:a16="http://schemas.microsoft.com/office/drawing/2014/main" id="{386E1CFD-794F-F820-66E3-5D29AFC9EDE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765316"/>
            <a:ext cx="5181600" cy="2471955"/>
          </a:xfr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697B5DB-06A6-2394-5A67-5F6AAA3B94E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/>
              <a:t>Effect of PID controller modes</a:t>
            </a:r>
          </a:p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0889B3B-F8A0-F62E-5839-F96964262AF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27095"/>
            <a:ext cx="5181600" cy="334839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7BA2546-4E21-0C17-B3B7-AE4A27935978}"/>
              </a:ext>
            </a:extLst>
          </p:cNvPr>
          <p:cNvSpPr txBox="1"/>
          <p:nvPr/>
        </p:nvSpPr>
        <p:spPr>
          <a:xfrm>
            <a:off x="6347750" y="5675493"/>
            <a:ext cx="5006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Closed loop response to step change in set point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C81B9C-0A84-A7E3-C32B-910EF0FD39C7}"/>
              </a:ext>
            </a:extLst>
          </p:cNvPr>
          <p:cNvSpPr txBox="1"/>
          <p:nvPr/>
        </p:nvSpPr>
        <p:spPr>
          <a:xfrm>
            <a:off x="1267805" y="5675493"/>
            <a:ext cx="4576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Closed loop response to step change in load</a:t>
            </a:r>
          </a:p>
        </p:txBody>
      </p:sp>
    </p:spTree>
    <p:extLst>
      <p:ext uri="{BB962C8B-B14F-4D97-AF65-F5344CB8AC3E}">
        <p14:creationId xmlns:p14="http://schemas.microsoft.com/office/powerpoint/2010/main" val="580275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6150B-59F8-33A5-670D-55DB2B90B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2E279-FB79-3740-62C9-EA81337CB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Controller Tuning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0C112BF-D0E1-97E9-25AC-F5641C7B1B1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Response of step change in load is tested with different control modes </a:t>
            </a:r>
          </a:p>
          <a:p>
            <a:pPr lvl="1"/>
            <a:r>
              <a:rPr lang="en-US"/>
              <a:t>Well tuned responses are shown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r>
              <a:rPr lang="en-US"/>
              <a:t>Integral action – eliminates offset</a:t>
            </a:r>
          </a:p>
          <a:p>
            <a:pPr lvl="1"/>
            <a:r>
              <a:rPr lang="en-US"/>
              <a:t>Derivative action – speeds up the response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808B14F8-D9D9-325B-98FB-959DECF814B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/>
              <a:t>Effect of PID controller modes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594566D-4BF1-A7D5-EF9F-7C79F694A125}"/>
              </a:ext>
            </a:extLst>
          </p:cNvPr>
          <p:cNvSpPr txBox="1"/>
          <p:nvPr/>
        </p:nvSpPr>
        <p:spPr>
          <a:xfrm>
            <a:off x="6856030" y="5507573"/>
            <a:ext cx="4497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Load response with different control modes</a:t>
            </a:r>
          </a:p>
        </p:txBody>
      </p:sp>
      <p:pic>
        <p:nvPicPr>
          <p:cNvPr id="11" name="Content Placeholder 14">
            <a:extLst>
              <a:ext uri="{FF2B5EF4-FFF2-40B4-BE49-F238E27FC236}">
                <a16:creationId xmlns:a16="http://schemas.microsoft.com/office/drawing/2014/main" id="{2294A63F-B9D7-1466-9124-EC3A4A9802E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495015"/>
            <a:ext cx="5181600" cy="3012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404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E4C3A-512D-9C28-07A5-5A596A10B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EC190-AF41-68FA-31B7-9CFDA472E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Controller Tuning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DBD8366E-1B7E-CF74-F3FD-EC50F41892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Figure of merit</a:t>
            </a:r>
          </a:p>
          <a:p>
            <a:pPr lvl="1"/>
            <a:r>
              <a:rPr lang="en-US"/>
              <a:t>A criterion that reduces the entire response to a single number</a:t>
            </a:r>
          </a:p>
          <a:p>
            <a:pPr lvl="1"/>
            <a:r>
              <a:rPr lang="en-US"/>
              <a:t>Used to compare different control parameters</a:t>
            </a:r>
          </a:p>
          <a:p>
            <a:r>
              <a:rPr lang="en-US"/>
              <a:t>Nature of response and requirements for the process determine the “best” choice of parameters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7582F8F-AEB7-EB18-9392-C9271F8F842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/>
              <a:t>Criteria for good control</a:t>
            </a:r>
          </a:p>
        </p:txBody>
      </p:sp>
      <p:pic>
        <p:nvPicPr>
          <p:cNvPr id="1026" name="Picture 2" descr="Second-Order Behavior | Process Control: Understanding Dynamic Behavior |  InformIT">
            <a:extLst>
              <a:ext uri="{FF2B5EF4-FFF2-40B4-BE49-F238E27FC236}">
                <a16:creationId xmlns:a16="http://schemas.microsoft.com/office/drawing/2014/main" id="{3AE707D1-0102-8810-FD2F-9A43EEB27B6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687" y="1825431"/>
            <a:ext cx="5181113" cy="4352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1811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FC618D-2A25-C54A-ADAC-ADEB49396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7E1EB-53AF-2EE3-466F-C98A85F9E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Controller Tuning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Content Placeholder 18">
                <a:extLst>
                  <a:ext uri="{FF2B5EF4-FFF2-40B4-BE49-F238E27FC236}">
                    <a16:creationId xmlns:a16="http://schemas.microsoft.com/office/drawing/2014/main" id="{5114DCD3-A9D8-0763-2D3C-636202FDA05B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/>
                  <a:t>Integral of the square of error (ISE)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𝐼𝑆𝐸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/>
              </a:p>
              <a:p>
                <a:pPr marL="457200" lvl="1" indent="0">
                  <a:buNone/>
                </a:pPr>
                <a:r>
                  <a:rPr lang="en-US"/>
                  <a:t>With e as error </a:t>
                </a:r>
              </a:p>
              <a:p>
                <a:pPr marL="457200" lvl="1" indent="0">
                  <a:buNone/>
                </a:pPr>
                <a:r>
                  <a:rPr lang="en-US"/>
                  <a:t>(Set point – control variable)</a:t>
                </a:r>
              </a:p>
              <a:p>
                <a:pPr lvl="1"/>
                <a:r>
                  <a:rPr lang="en-US"/>
                  <a:t>Objective is to minimize ISE</a:t>
                </a:r>
              </a:p>
              <a:p>
                <a:pPr lvl="1"/>
                <a:r>
                  <a:rPr lang="en-US"/>
                  <a:t>If errors are large or persist for longer – ISE will be higher</a:t>
                </a:r>
              </a:p>
              <a:p>
                <a:pPr lvl="1"/>
                <a:endParaRPr lang="en-US"/>
              </a:p>
            </p:txBody>
          </p:sp>
        </mc:Choice>
        <mc:Fallback>
          <p:sp>
            <p:nvSpPr>
              <p:cNvPr id="19" name="Content Placeholder 18">
                <a:extLst>
                  <a:ext uri="{FF2B5EF4-FFF2-40B4-BE49-F238E27FC236}">
                    <a16:creationId xmlns:a16="http://schemas.microsoft.com/office/drawing/2014/main" id="{5114DCD3-A9D8-0763-2D3C-636202FDA05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2118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9953F0F9-FDE8-7A4E-C389-6E517D3191E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/>
              <a:t>Criteria for good control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E892FA7F-A52D-9319-3507-DEF12978039E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US"/>
                  <a:t>Integral of the absolute value of error (IAE)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𝐼𝐴𝐸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b="0"/>
              </a:p>
              <a:p>
                <a:r>
                  <a:rPr lang="en-US"/>
                  <a:t>Integral of the time weighed absolute error (ITAE)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𝐼𝑇𝐴𝐸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E892FA7F-A52D-9319-3507-DEF12978039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l="-2118" t="-2241" r="-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2179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7881E-C557-98D7-B30D-E23B59B51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F8FD7-0F83-21CE-E3CB-FD3A0E8CE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Controller Tuning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1678D0C-DF2B-E745-93EA-416E4BC64B5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/>
              <a:t>Criteria for good control</a:t>
            </a:r>
          </a:p>
        </p:txBody>
      </p:sp>
      <p:pic>
        <p:nvPicPr>
          <p:cNvPr id="11" name="Content Placeholder 10" descr="A diagram of a program&#10;&#10;Description automatically generated">
            <a:extLst>
              <a:ext uri="{FF2B5EF4-FFF2-40B4-BE49-F238E27FC236}">
                <a16:creationId xmlns:a16="http://schemas.microsoft.com/office/drawing/2014/main" id="{51F7EECC-C65C-EEF7-F7B2-4B599980BB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756"/>
          <a:stretch/>
        </p:blipFill>
        <p:spPr>
          <a:xfrm>
            <a:off x="2785977" y="4295273"/>
            <a:ext cx="6620045" cy="1881689"/>
          </a:xfrm>
          <a:prstGeom prst="rect">
            <a:avLst/>
          </a:prstGeom>
        </p:spPr>
      </p:pic>
      <p:pic>
        <p:nvPicPr>
          <p:cNvPr id="12" name="Content Placeholder 10" descr="A diagram of a program&#10;&#10;Description automatically generated">
            <a:extLst>
              <a:ext uri="{FF2B5EF4-FFF2-40B4-BE49-F238E27FC236}">
                <a16:creationId xmlns:a16="http://schemas.microsoft.com/office/drawing/2014/main" id="{F23CDDFB-02B8-23B8-F3F2-9A43E0EDA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" b="-1"/>
          <a:stretch/>
        </p:blipFill>
        <p:spPr>
          <a:xfrm>
            <a:off x="2785977" y="1825432"/>
            <a:ext cx="6620045" cy="435153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897503F-4001-D8A5-B361-2859C23A4F3D}"/>
              </a:ext>
            </a:extLst>
          </p:cNvPr>
          <p:cNvSpPr txBox="1"/>
          <p:nvPr/>
        </p:nvSpPr>
        <p:spPr>
          <a:xfrm>
            <a:off x="4235041" y="6081797"/>
            <a:ext cx="3721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Control criteria applied to PI control</a:t>
            </a:r>
          </a:p>
        </p:txBody>
      </p:sp>
    </p:spTree>
    <p:extLst>
      <p:ext uri="{BB962C8B-B14F-4D97-AF65-F5344CB8AC3E}">
        <p14:creationId xmlns:p14="http://schemas.microsoft.com/office/powerpoint/2010/main" val="4206980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F0D0C-2EC6-52EC-521B-A451CA00F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8785C-820C-8712-146E-9B63F6155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Controller Tuning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FF5D635-57A8-860A-724D-ADB3159FA0E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/>
              <a:t>Criteria for good control</a:t>
            </a:r>
          </a:p>
        </p:txBody>
      </p:sp>
      <p:pic>
        <p:nvPicPr>
          <p:cNvPr id="12" name="Content Placeholder 10" descr="A diagram of a program&#10;&#10;Description automatically generated">
            <a:extLst>
              <a:ext uri="{FF2B5EF4-FFF2-40B4-BE49-F238E27FC236}">
                <a16:creationId xmlns:a16="http://schemas.microsoft.com/office/drawing/2014/main" id="{5C1E2B8B-C8DB-1D33-8B0C-6E356CC2ED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" b="-1"/>
          <a:stretch/>
        </p:blipFill>
        <p:spPr>
          <a:xfrm>
            <a:off x="224882" y="1735931"/>
            <a:ext cx="6620045" cy="4351530"/>
          </a:xfrm>
          <a:prstGeom prst="rect">
            <a:avLst/>
          </a:prstGeom>
        </p:spPr>
      </p:pic>
      <p:pic>
        <p:nvPicPr>
          <p:cNvPr id="6" name="Picture 5" descr="A graph with a line&#10;&#10;Description automatically generated">
            <a:extLst>
              <a:ext uri="{FF2B5EF4-FFF2-40B4-BE49-F238E27FC236}">
                <a16:creationId xmlns:a16="http://schemas.microsoft.com/office/drawing/2014/main" id="{04DBB522-2BE4-E553-90D1-8AE4084F55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962" y="2172816"/>
            <a:ext cx="4735539" cy="347775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DF5B116-9451-BE5B-CB64-A537BE779282}"/>
              </a:ext>
            </a:extLst>
          </p:cNvPr>
          <p:cNvSpPr txBox="1"/>
          <p:nvPr/>
        </p:nvSpPr>
        <p:spPr>
          <a:xfrm>
            <a:off x="1673946" y="6087461"/>
            <a:ext cx="3721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Control criteria applied to PI control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01F421-7109-C357-9D4D-9B96A1A72A9E}"/>
              </a:ext>
            </a:extLst>
          </p:cNvPr>
          <p:cNvSpPr txBox="1"/>
          <p:nvPr/>
        </p:nvSpPr>
        <p:spPr>
          <a:xfrm>
            <a:off x="8456305" y="6087461"/>
            <a:ext cx="2170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PI control Response</a:t>
            </a:r>
          </a:p>
        </p:txBody>
      </p:sp>
    </p:spTree>
    <p:extLst>
      <p:ext uri="{BB962C8B-B14F-4D97-AF65-F5344CB8AC3E}">
        <p14:creationId xmlns:p14="http://schemas.microsoft.com/office/powerpoint/2010/main" val="5142186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945FC-9E63-34B3-BBC0-E36E690BA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Tuning Rules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2D464B-B178-CB18-519B-225700A3562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anchor="ctr"/>
          <a:lstStyle/>
          <a:p>
            <a:r>
              <a:rPr lang="en-US"/>
              <a:t>Closed-loop tuning method</a:t>
            </a:r>
          </a:p>
          <a:p>
            <a:pPr lvl="1"/>
            <a:r>
              <a:rPr lang="en-US"/>
              <a:t>Controller present and active</a:t>
            </a:r>
          </a:p>
          <a:p>
            <a:r>
              <a:rPr lang="en-US"/>
              <a:t>Ultimate gain </a:t>
            </a:r>
            <a:r>
              <a:rPr lang="en-US" i="1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i="1" baseline="-25000" err="1"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/>
              <a:t> and Ultimate period </a:t>
            </a:r>
            <a:r>
              <a:rPr 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/>
              <a:t> are found by testing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8284EA4-4595-D396-697B-375E1338131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099910"/>
            <a:ext cx="5181600" cy="3802767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BDAE601-E4C1-AA25-F93F-283C342FFD9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/>
              <a:t>Zeigler-Nicholas (Z-N) Rules</a:t>
            </a:r>
          </a:p>
        </p:txBody>
      </p:sp>
    </p:spTree>
    <p:extLst>
      <p:ext uri="{BB962C8B-B14F-4D97-AF65-F5344CB8AC3E}">
        <p14:creationId xmlns:p14="http://schemas.microsoft.com/office/powerpoint/2010/main" val="3343640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2F984-E43C-43E1-2BF3-79783D50A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A5AFBD-EA17-C191-E722-5D0387F863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342900" indent="-342900" algn="l">
              <a:buFont typeface="+mj-lt"/>
              <a:buAutoNum type="arabicPeriod"/>
            </a:pPr>
            <a:r>
              <a:rPr lang="en-US" sz="3200" b="0" i="0" u="none" strike="noStrike" baseline="0">
                <a:latin typeface="Times-Roman"/>
              </a:rPr>
              <a:t>After the process reaches steady state at the normal level of operation, </a:t>
            </a:r>
          </a:p>
          <a:p>
            <a:pPr lvl="1"/>
            <a:r>
              <a:rPr lang="en-US" sz="2800" b="0" i="0" u="none" strike="noStrike" baseline="0">
                <a:latin typeface="Times-Roman"/>
              </a:rPr>
              <a:t>remove the integral and derivative modes of the controller, leaving only proportional control. </a:t>
            </a:r>
          </a:p>
          <a:p>
            <a:pPr lvl="1"/>
            <a:r>
              <a:rPr lang="en-US" sz="2800" b="0" i="0" u="none" strike="noStrike" baseline="0">
                <a:latin typeface="Times-Roman"/>
              </a:rPr>
              <a:t>On some PID controllers, this requires that the integral time </a:t>
            </a:r>
            <a:r>
              <a:rPr lang="en-US" sz="2800" b="0" i="1" u="none" strike="noStrike" baseline="0" err="1">
                <a:latin typeface="Symbol-Italic"/>
              </a:rPr>
              <a:t>t</a:t>
            </a:r>
            <a:r>
              <a:rPr lang="en-US" sz="2800" b="0" i="1" u="none" strike="noStrike" baseline="-25000" err="1">
                <a:latin typeface="Times New Roman" panose="02020603050405020304" pitchFamily="18" charset="0"/>
              </a:rPr>
              <a:t>I</a:t>
            </a:r>
            <a:r>
              <a:rPr lang="en-US" sz="2800" b="0" i="1" u="none" strike="noStrike" baseline="0"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>
                <a:latin typeface="Times-Roman"/>
              </a:rPr>
              <a:t>be set to its maximum value and the derivative time </a:t>
            </a:r>
            <a:r>
              <a:rPr lang="en-US" sz="2800" b="0" i="1" u="none" strike="noStrike" baseline="0" err="1">
                <a:latin typeface="Symbol-Italic"/>
              </a:rPr>
              <a:t>t</a:t>
            </a:r>
            <a:r>
              <a:rPr lang="en-US" sz="2800" b="0" i="1" u="none" strike="noStrike" baseline="-25000" err="1">
                <a:latin typeface="Times New Roman" panose="02020603050405020304" pitchFamily="18" charset="0"/>
              </a:rPr>
              <a:t>D</a:t>
            </a:r>
            <a:r>
              <a:rPr lang="en-US" sz="2800" b="0" i="1" u="none" strike="noStrike" baseline="0"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>
                <a:latin typeface="Times-Roman"/>
              </a:rPr>
              <a:t>to its minimum value. </a:t>
            </a:r>
          </a:p>
          <a:p>
            <a:pPr lvl="1"/>
            <a:r>
              <a:rPr lang="en-US" sz="2800" b="0" i="0" u="none" strike="noStrike" baseline="0">
                <a:latin typeface="Times-Roman"/>
              </a:rPr>
              <a:t>On computer-based controllers, the integral and derivative modes can be removed completely from the controller.</a:t>
            </a:r>
            <a:endParaRPr lang="en-US" sz="4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4DC138-5CB2-F69D-481E-8BB5EC4D7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Tuning Rules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72DCF90-77AA-9FAC-14A3-291DF93F780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/>
              <a:t>Zeigler-Nicholas (Z-N) Rules</a:t>
            </a:r>
          </a:p>
        </p:txBody>
      </p:sp>
    </p:spTree>
    <p:extLst>
      <p:ext uri="{BB962C8B-B14F-4D97-AF65-F5344CB8AC3E}">
        <p14:creationId xmlns:p14="http://schemas.microsoft.com/office/powerpoint/2010/main" val="196135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278AA-A8E6-6956-3E71-BAC0FC32E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317FB0-B980-A803-3FFB-2FCA90FD03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514350" indent="-514350" algn="l">
              <a:buFont typeface="+mj-lt"/>
              <a:buAutoNum type="arabicPeriod" startAt="2"/>
            </a:pPr>
            <a:r>
              <a:rPr lang="en-US" sz="3200" b="0" i="0" u="none" strike="noStrike" baseline="0">
                <a:latin typeface="Times-Roman"/>
              </a:rPr>
              <a:t>Select a value of proportional gain </a:t>
            </a:r>
            <a:r>
              <a:rPr lang="en-US" sz="3200" b="0" i="1" u="none" strike="noStrike" baseline="0">
                <a:latin typeface="Times New Roman" panose="02020603050405020304" pitchFamily="18" charset="0"/>
              </a:rPr>
              <a:t>K</a:t>
            </a:r>
            <a:r>
              <a:rPr lang="en-US" sz="3200" b="0" i="1" u="none" strike="noStrike" baseline="-25000">
                <a:latin typeface="Times New Roman" panose="02020603050405020304" pitchFamily="18" charset="0"/>
              </a:rPr>
              <a:t>c</a:t>
            </a:r>
            <a:r>
              <a:rPr lang="en-US" sz="3200" b="0" i="0" u="none" strike="noStrike" baseline="0">
                <a:latin typeface="Times-Roman"/>
              </a:rPr>
              <a:t>, disturb the system, and observe the transient response. </a:t>
            </a:r>
          </a:p>
          <a:p>
            <a:pPr lvl="1"/>
            <a:r>
              <a:rPr lang="en-US" sz="2800" b="0" i="0" u="none" strike="noStrike" baseline="0">
                <a:latin typeface="Times-Roman"/>
              </a:rPr>
              <a:t>If the response decays, select a higher value of </a:t>
            </a:r>
            <a:r>
              <a:rPr lang="en-US" sz="2800" b="0" i="1" u="none" strike="noStrike" baseline="0">
                <a:latin typeface="Times New Roman" panose="02020603050405020304" pitchFamily="18" charset="0"/>
              </a:rPr>
              <a:t>Kc </a:t>
            </a:r>
            <a:r>
              <a:rPr lang="en-US" sz="2800" b="0" i="0" u="none" strike="noStrike" baseline="0">
                <a:latin typeface="Times-Roman"/>
              </a:rPr>
              <a:t>and again observe the response of the system. </a:t>
            </a:r>
          </a:p>
          <a:p>
            <a:pPr lvl="1"/>
            <a:r>
              <a:rPr lang="en-US" sz="2800" b="0" i="0" u="none" strike="noStrike" baseline="0">
                <a:latin typeface="Times-Roman"/>
              </a:rPr>
              <a:t>Continue increasing the gain in small steps until the response first exhibits a sustained oscillation. </a:t>
            </a:r>
          </a:p>
          <a:p>
            <a:pPr lvl="1"/>
            <a:r>
              <a:rPr lang="en-US" sz="2800" b="0" i="0" u="none" strike="noStrike" baseline="0">
                <a:latin typeface="Times-Roman"/>
              </a:rPr>
              <a:t>The value of gain and the period of oscillation that correspond to the sustained oscillation are the ultimate gain </a:t>
            </a:r>
            <a:r>
              <a:rPr lang="en-US" sz="2800" b="0" i="1" u="none" strike="noStrike" baseline="0" err="1">
                <a:latin typeface="Times New Roman" panose="02020603050405020304" pitchFamily="18" charset="0"/>
              </a:rPr>
              <a:t>K</a:t>
            </a:r>
            <a:r>
              <a:rPr lang="en-US" sz="2800" b="0" i="1" u="none" strike="noStrike" baseline="-25000" err="1">
                <a:latin typeface="Times New Roman" panose="02020603050405020304" pitchFamily="18" charset="0"/>
              </a:rPr>
              <a:t>cu</a:t>
            </a:r>
            <a:r>
              <a:rPr lang="en-US" sz="2800" b="0" i="1" u="none" strike="noStrike" baseline="0">
                <a:latin typeface="Times New Roman" panose="02020603050405020304" pitchFamily="18" charset="0"/>
              </a:rPr>
              <a:t> </a:t>
            </a:r>
            <a:r>
              <a:rPr lang="en-US" sz="2800" b="0" i="0" u="none" strike="noStrike" baseline="0">
                <a:latin typeface="Times-Roman"/>
              </a:rPr>
              <a:t>and the ultimate period </a:t>
            </a:r>
            <a:r>
              <a:rPr lang="en-US" sz="2800" b="0" i="1" u="none" strike="noStrike" baseline="0">
                <a:latin typeface="Times New Roman" panose="02020603050405020304" pitchFamily="18" charset="0"/>
              </a:rPr>
              <a:t>P</a:t>
            </a:r>
            <a:r>
              <a:rPr lang="en-US" sz="2800" b="0" i="1" u="none" strike="noStrike" baseline="-25000">
                <a:latin typeface="Times New Roman" panose="02020603050405020304" pitchFamily="18" charset="0"/>
              </a:rPr>
              <a:t>u</a:t>
            </a:r>
            <a:r>
              <a:rPr lang="en-US" sz="2800" b="0" i="0" u="none" strike="noStrike" baseline="0">
                <a:latin typeface="Times-Roman"/>
              </a:rPr>
              <a:t>.</a:t>
            </a:r>
            <a:endParaRPr lang="en-US" sz="56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E6DEFC-6F74-8E86-8702-A1460AC76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Tuning Rules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8D10DD4-85EF-8A23-D7FF-4CD314B6600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/>
              <a:t>Zeigler-Nicholas (Z-N) Rules</a:t>
            </a:r>
          </a:p>
        </p:txBody>
      </p:sp>
    </p:spTree>
    <p:extLst>
      <p:ext uri="{BB962C8B-B14F-4D97-AF65-F5344CB8AC3E}">
        <p14:creationId xmlns:p14="http://schemas.microsoft.com/office/powerpoint/2010/main" val="1736263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8FED0A-AA17-C2DE-51DA-814F80784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61EBA-F524-ABA8-FB90-F57D7A63E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270000"/>
          </a:xfrm>
        </p:spPr>
        <p:txBody>
          <a:bodyPr anchor="ctr">
            <a:norm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en-US"/>
              <a:t>From the values of </a:t>
            </a:r>
            <a:r>
              <a:rPr lang="en-US" i="1" err="1"/>
              <a:t>K</a:t>
            </a:r>
            <a:r>
              <a:rPr lang="en-US" i="1" baseline="-25000" err="1"/>
              <a:t>cu</a:t>
            </a:r>
            <a:r>
              <a:rPr lang="en-US" i="1"/>
              <a:t> </a:t>
            </a:r>
            <a:r>
              <a:rPr lang="en-US"/>
              <a:t>and </a:t>
            </a:r>
            <a:r>
              <a:rPr lang="en-US" i="1"/>
              <a:t>P</a:t>
            </a:r>
            <a:r>
              <a:rPr lang="en-US" i="1" baseline="-25000"/>
              <a:t>u</a:t>
            </a:r>
            <a:r>
              <a:rPr lang="en-US" i="1"/>
              <a:t> </a:t>
            </a:r>
            <a:r>
              <a:rPr lang="en-US"/>
              <a:t>found in step 2, use the Ziegler-Nichols rules given in Table to determine controller settings (</a:t>
            </a:r>
            <a:r>
              <a:rPr lang="en-US" i="1"/>
              <a:t>K</a:t>
            </a:r>
            <a:r>
              <a:rPr lang="en-US" i="1" baseline="-25000"/>
              <a:t>c</a:t>
            </a:r>
            <a:r>
              <a:rPr lang="en-US"/>
              <a:t>, </a:t>
            </a:r>
            <a:r>
              <a:rPr lang="en-US" i="1" err="1">
                <a:latin typeface="Symbol-Italic"/>
              </a:rPr>
              <a:t>t</a:t>
            </a:r>
            <a:r>
              <a:rPr lang="en-US" i="1" baseline="-25000" err="1">
                <a:latin typeface="Times New Roman" panose="02020603050405020304" pitchFamily="18" charset="0"/>
              </a:rPr>
              <a:t>I</a:t>
            </a:r>
            <a:r>
              <a:rPr lang="en-US" i="1">
                <a:latin typeface="Times New Roman" panose="02020603050405020304" pitchFamily="18" charset="0"/>
              </a:rPr>
              <a:t> </a:t>
            </a:r>
            <a:r>
              <a:rPr lang="en-US"/>
              <a:t>, </a:t>
            </a:r>
            <a:r>
              <a:rPr lang="en-US" i="1" err="1">
                <a:latin typeface="Symbol-Italic"/>
              </a:rPr>
              <a:t>t</a:t>
            </a:r>
            <a:r>
              <a:rPr lang="en-US" i="1" baseline="-25000" err="1">
                <a:latin typeface="Times New Roman" panose="02020603050405020304" pitchFamily="18" charset="0"/>
              </a:rPr>
              <a:t>D</a:t>
            </a:r>
            <a:r>
              <a:rPr lang="en-US" i="1">
                <a:latin typeface="Times New Roman" panose="02020603050405020304" pitchFamily="18" charset="0"/>
              </a:rPr>
              <a:t> </a:t>
            </a:r>
            <a:r>
              <a:rPr lang="en-US"/>
              <a:t>).</a:t>
            </a:r>
            <a:endParaRPr lang="en-US" sz="56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6D063-E6AB-C2FD-5D5B-4C54B75F6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Tuning Rules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C8B352E-CBFF-1F86-BE09-4D388575E56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/>
              <a:t>Zeigler-Nicholas (Z-N) Rules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612F43-1726-D03B-C892-D075CB017F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199" y="3115369"/>
            <a:ext cx="10130601" cy="3606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633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DEF0E-4F61-9C3A-E2D4-14199E5E4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25E9C-743D-DBD3-CA8A-A144DBF0F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Tuning Rules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9EF7FE-EC93-1AED-76A4-B63452F8713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anchor="ctr"/>
          <a:lstStyle/>
          <a:p>
            <a:r>
              <a:rPr lang="en-US"/>
              <a:t>Open-loop tuning method</a:t>
            </a:r>
          </a:p>
          <a:p>
            <a:pPr lvl="1"/>
            <a:r>
              <a:rPr lang="en-US"/>
              <a:t>Controller action removed</a:t>
            </a:r>
          </a:p>
          <a:p>
            <a:r>
              <a:rPr lang="en-US"/>
              <a:t>Manual mode used </a:t>
            </a:r>
          </a:p>
          <a:p>
            <a:r>
              <a:rPr lang="en-US"/>
              <a:t>Step change (M/s) signal sent to the valve introduces open loop transient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C9D46A2-ED48-233E-4ED2-983ECFA9580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/>
              <a:t>Cohen and Coon (C-C) Rules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EBC5A0D-6056-4E16-DDB4-78FE387C6ED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743725"/>
            <a:ext cx="5181600" cy="2515137"/>
          </a:xfrm>
        </p:spPr>
      </p:pic>
    </p:spTree>
    <p:extLst>
      <p:ext uri="{BB962C8B-B14F-4D97-AF65-F5344CB8AC3E}">
        <p14:creationId xmlns:p14="http://schemas.microsoft.com/office/powerpoint/2010/main" val="30947952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1BE04-7B75-A5C8-D635-35A4B837F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16F2D-F108-485E-441A-142E1397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Tuning Rules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CC5DB4-8C1F-5F3F-67C1-A1FE5737EB83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 anchor="ctr"/>
              <a:lstStyle/>
              <a:p>
                <a:r>
                  <a:rPr lang="en-US"/>
                  <a:t>System response is called “Process Reaction Curve”</a:t>
                </a:r>
              </a:p>
              <a:p>
                <a:pPr lvl="1"/>
                <a:r>
                  <a:rPr lang="en-US" i="1"/>
                  <a:t>B</a:t>
                </a:r>
                <a:r>
                  <a:rPr lang="en-US" i="1" baseline="-25000"/>
                  <a:t>u</a:t>
                </a:r>
                <a:r>
                  <a:rPr lang="en-US"/>
                  <a:t> – ultimate value of measured variable</a:t>
                </a:r>
              </a:p>
              <a:p>
                <a:pPr lvl="1"/>
                <a:r>
                  <a:rPr lang="en-US"/>
                  <a:t>Here gain is </a:t>
                </a:r>
                <a:r>
                  <a:rPr lang="en-US" i="1" err="1"/>
                  <a:t>K</a:t>
                </a:r>
                <a:r>
                  <a:rPr lang="en-US" i="1" baseline="-25000" err="1"/>
                  <a:t>p</a:t>
                </a:r>
                <a:endParaRPr lang="en-US" i="1" baseline="-25000"/>
              </a:p>
              <a:p>
                <a:pPr marL="914400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i="1" baseline="-25000" dirty="0" err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= </m:t>
                      </m:r>
                      <m:f>
                        <m:f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i="1" baseline="-25000" dirty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m:rPr>
                              <m:nor/>
                            </m:rPr>
                            <a:rPr lang="en-US" i="1" baseline="-25000" dirty="0"/>
                            <m:t> </m:t>
                          </m:r>
                        </m:den>
                      </m:f>
                      <m:r>
                        <a:rPr lang="en-US" i="1" baseline="-25000" dirty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CC5DB4-8C1F-5F3F-67C1-A1FE5737EB8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21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8A40BD3-D2C4-1B3F-082D-2AFAC8665D7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/>
              <a:t>Cohen and Coon (C-C) Rules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D1021DC-D90D-26AF-1A3F-8E939B68C5D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681398" y="1825625"/>
            <a:ext cx="4163204" cy="4351338"/>
          </a:xfrm>
        </p:spPr>
      </p:pic>
    </p:spTree>
    <p:extLst>
      <p:ext uri="{BB962C8B-B14F-4D97-AF65-F5344CB8AC3E}">
        <p14:creationId xmlns:p14="http://schemas.microsoft.com/office/powerpoint/2010/main" val="30846334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C849E-B921-BD8B-9EE4-D7ABD17BF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CDC6E8-9A8D-F44C-3556-19FD0F4E6A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/>
              <a:t>After the process reaches steady state at the normal level of operation, switch the controller to manual. </a:t>
            </a:r>
          </a:p>
          <a:p>
            <a:pPr lvl="1"/>
            <a:r>
              <a:rPr lang="en-US"/>
              <a:t>In a modern controller, the controller output will remain at the same value after switching as it had before switching. </a:t>
            </a:r>
          </a:p>
          <a:p>
            <a:pPr lvl="2"/>
            <a:r>
              <a:rPr lang="en-US"/>
              <a:t>This is called “</a:t>
            </a:r>
            <a:r>
              <a:rPr lang="en-US" err="1"/>
              <a:t>bumpless</a:t>
            </a:r>
            <a:r>
              <a:rPr lang="en-US"/>
              <a:t>” transfer.</a:t>
            </a:r>
          </a:p>
          <a:p>
            <a:pPr marL="514350" lvl="2" indent="-514350">
              <a:spcBef>
                <a:spcPts val="1000"/>
              </a:spcBef>
              <a:buFont typeface="+mj-lt"/>
              <a:buAutoNum type="arabicPeriod" startAt="2"/>
            </a:pPr>
            <a:r>
              <a:rPr lang="en-US" sz="2800"/>
              <a:t>With the controller in manual, introduce a small step change in the controller output that goes to the valve and record the transient, which is the process reaction curve.</a:t>
            </a:r>
          </a:p>
          <a:p>
            <a:pPr lvl="2"/>
            <a:endParaRPr lang="en-US" sz="4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04D63D-5C96-E806-3304-E5677A7C4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Tuning Rules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93F315A-B580-B8D4-390B-D3E1A47CE85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/>
              <a:t>Cohen and Coon (C-C) Rules</a:t>
            </a:r>
          </a:p>
        </p:txBody>
      </p:sp>
    </p:spTree>
    <p:extLst>
      <p:ext uri="{BB962C8B-B14F-4D97-AF65-F5344CB8AC3E}">
        <p14:creationId xmlns:p14="http://schemas.microsoft.com/office/powerpoint/2010/main" val="2008063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4C384-D9C5-1309-DA86-E53BECCBB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3CD8B-0801-9B52-1C4D-4529BA5B1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Tuning Rules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62C2DB5-28FF-B048-A4EB-1CE75C07EB8E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 anchor="ctr">
                <a:normAutofit fontScale="92500"/>
              </a:bodyPr>
              <a:lstStyle/>
              <a:p>
                <a:pPr marL="514350" lvl="2" indent="-514350">
                  <a:lnSpc>
                    <a:spcPct val="100000"/>
                  </a:lnSpc>
                  <a:spcBef>
                    <a:spcPts val="1000"/>
                  </a:spcBef>
                  <a:buFont typeface="+mj-lt"/>
                  <a:buAutoNum type="arabicPeriod" startAt="3"/>
                </a:pPr>
                <a:r>
                  <a:rPr lang="en-US" sz="2800"/>
                  <a:t>Draw a straight-line tangent to the curve at the point of inflection. </a:t>
                </a:r>
              </a:p>
              <a:p>
                <a:pPr marL="971550" lvl="3" indent="-514350">
                  <a:lnSpc>
                    <a:spcPct val="100000"/>
                  </a:lnSpc>
                  <a:spcBef>
                    <a:spcPts val="1000"/>
                  </a:spcBef>
                </a:pPr>
                <a:r>
                  <a:rPr lang="en-US" sz="2600"/>
                  <a:t>The intersection of the tangent line with the time axis is the apparent transport lag </a:t>
                </a:r>
                <a:r>
                  <a:rPr lang="en-US" sz="2600" i="1"/>
                  <a:t>T</a:t>
                </a:r>
                <a:r>
                  <a:rPr lang="en-US" sz="2600" i="1" baseline="-25000"/>
                  <a:t>d</a:t>
                </a:r>
                <a:r>
                  <a:rPr lang="en-US" sz="2600"/>
                  <a:t> </a:t>
                </a:r>
              </a:p>
              <a:p>
                <a:pPr marL="971550" lvl="3" indent="-514350">
                  <a:lnSpc>
                    <a:spcPct val="100000"/>
                  </a:lnSpc>
                  <a:spcBef>
                    <a:spcPts val="1000"/>
                  </a:spcBef>
                </a:pPr>
                <a:r>
                  <a:rPr lang="en-US" sz="2600"/>
                  <a:t>The apparent first-order time constant T is obtained from</a:t>
                </a:r>
              </a:p>
              <a:p>
                <a:pPr marL="457200" lvl="3" indent="0">
                  <a:lnSpc>
                    <a:spcPct val="100000"/>
                  </a:lnSpc>
                  <a:spcBef>
                    <a:spcPts val="1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800" i="1" baseline="-25000" dirty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m:rPr>
                              <m:nor/>
                            </m:rPr>
                            <a:rPr lang="en-US" sz="2800" i="1" baseline="-25000" dirty="0"/>
                            <m:t> </m:t>
                          </m:r>
                        </m:den>
                      </m:f>
                      <m:r>
                        <a:rPr lang="en-US" sz="2800" i="1" baseline="-25000" dirty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800"/>
              </a:p>
              <a:p>
                <a:pPr marL="971550" lvl="3" indent="-514350">
                  <a:lnSpc>
                    <a:spcPct val="100000"/>
                  </a:lnSpc>
                  <a:spcBef>
                    <a:spcPts val="1000"/>
                  </a:spcBef>
                </a:pPr>
                <a:endParaRPr lang="en-US" sz="260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62C2DB5-28FF-B048-A4EB-1CE75C07EB8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2235" t="-40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3D330F-306C-A2C1-7999-1F23AE20D7B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/>
              <a:t>Cohen and Coon (C-C) Rules</a:t>
            </a:r>
          </a:p>
        </p:txBody>
      </p:sp>
      <p:pic>
        <p:nvPicPr>
          <p:cNvPr id="6" name="Content Placeholder 7">
            <a:extLst>
              <a:ext uri="{FF2B5EF4-FFF2-40B4-BE49-F238E27FC236}">
                <a16:creationId xmlns:a16="http://schemas.microsoft.com/office/drawing/2014/main" id="{99F5FC88-9A15-1129-3587-6170ACE01DD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681398" y="1825625"/>
            <a:ext cx="4163204" cy="4351338"/>
          </a:xfrm>
        </p:spPr>
      </p:pic>
    </p:spTree>
    <p:extLst>
      <p:ext uri="{BB962C8B-B14F-4D97-AF65-F5344CB8AC3E}">
        <p14:creationId xmlns:p14="http://schemas.microsoft.com/office/powerpoint/2010/main" val="496869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C4A5C5-AE1C-6956-10C4-2A220D772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7EFE0-25EA-26AA-9D56-19543D8C6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Tuning Rules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DA851-BCD2-7735-C62A-D6DF01A7F4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anchor="ctr">
            <a:normAutofit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en-US"/>
              <a:t>Using the values of </a:t>
            </a:r>
            <a:r>
              <a:rPr lang="en-US" i="1" err="1"/>
              <a:t>K</a:t>
            </a:r>
            <a:r>
              <a:rPr lang="en-US" i="1" baseline="-25000" err="1"/>
              <a:t>p</a:t>
            </a:r>
            <a:r>
              <a:rPr lang="en-US"/>
              <a:t>, </a:t>
            </a:r>
            <a:r>
              <a:rPr lang="en-US" i="1"/>
              <a:t>T, </a:t>
            </a:r>
            <a:r>
              <a:rPr lang="en-US"/>
              <a:t>and </a:t>
            </a:r>
            <a:r>
              <a:rPr lang="en-US" i="1"/>
              <a:t>T</a:t>
            </a:r>
            <a:r>
              <a:rPr lang="en-US" i="1" baseline="-25000"/>
              <a:t>d</a:t>
            </a:r>
            <a:r>
              <a:rPr lang="en-US" i="1"/>
              <a:t> </a:t>
            </a:r>
            <a:r>
              <a:rPr lang="en-US"/>
              <a:t>from step 3, the controller settings are found from the relations given in Table.</a:t>
            </a:r>
            <a:endParaRPr lang="en-US" sz="480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029D157-992D-ED4C-8E1E-3996E584605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/>
              <a:t>Cohen and Coon (C-C) Rules</a:t>
            </a:r>
          </a:p>
          <a:p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54533D8-CC1E-A868-E38A-29064D0D367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98126" y="1606100"/>
            <a:ext cx="5104267" cy="511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292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20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Controller Tuning and Process Identification</vt:lpstr>
      <vt:lpstr>Controller Tuning and Process Identification</vt:lpstr>
      <vt:lpstr>Controller Types and Parameters</vt:lpstr>
      <vt:lpstr>Optimization criterion</vt:lpstr>
      <vt:lpstr>Controller Tuning</vt:lpstr>
      <vt:lpstr>Controller Tuning</vt:lpstr>
      <vt:lpstr>Controller Tuning</vt:lpstr>
      <vt:lpstr>Controller Tuning</vt:lpstr>
      <vt:lpstr>Controller Tuning</vt:lpstr>
      <vt:lpstr>Controller Tuning</vt:lpstr>
      <vt:lpstr>Controller Tuning</vt:lpstr>
      <vt:lpstr>Tuning Rules</vt:lpstr>
      <vt:lpstr>Tuning Rules</vt:lpstr>
      <vt:lpstr>Tuning Rules</vt:lpstr>
      <vt:lpstr>Tuning Rules</vt:lpstr>
      <vt:lpstr>Tuning Rules</vt:lpstr>
      <vt:lpstr>Tuning Rules</vt:lpstr>
      <vt:lpstr>Tuning Rules</vt:lpstr>
      <vt:lpstr>Tuning Rules</vt:lpstr>
      <vt:lpstr>Tuning Rules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Dr. Haider Ejaz</dc:creator>
  <cp:revision>1</cp:revision>
  <dcterms:created xsi:type="dcterms:W3CDTF">2025-01-16T11:15:29Z</dcterms:created>
  <dcterms:modified xsi:type="dcterms:W3CDTF">2025-05-14T06:44:46Z</dcterms:modified>
</cp:coreProperties>
</file>