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0" r:id="rId6"/>
    <p:sldId id="263" r:id="rId7"/>
    <p:sldId id="264" r:id="rId8"/>
    <p:sldId id="266" r:id="rId9"/>
    <p:sldId id="265" r:id="rId10"/>
    <p:sldId id="267" r:id="rId11"/>
    <p:sldId id="268" r:id="rId12"/>
    <p:sldId id="269" r:id="rId13"/>
    <p:sldId id="270" r:id="rId14"/>
    <p:sldId id="271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3" autoAdjust="0"/>
    <p:restoredTop sz="94632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r. Haider Ejaz" userId="325f8190-5f66-45fd-b32b-2e538ae9f1e5" providerId="ADAL" clId="{51816341-6D97-9D4A-A4DD-B00ADE583888}"/>
    <pc:docChg chg="undo custSel addSld delSld modSld sldOrd modMainMaster">
      <pc:chgData name="Dr. Haider Ejaz" userId="325f8190-5f66-45fd-b32b-2e538ae9f1e5" providerId="ADAL" clId="{51816341-6D97-9D4A-A4DD-B00ADE583888}" dt="2025-04-27T07:42:56.222" v="2321" actId="1076"/>
      <pc:docMkLst>
        <pc:docMk/>
      </pc:docMkLst>
      <pc:sldChg chg="delSp modSp del mod">
        <pc:chgData name="Dr. Haider Ejaz" userId="325f8190-5f66-45fd-b32b-2e538ae9f1e5" providerId="ADAL" clId="{51816341-6D97-9D4A-A4DD-B00ADE583888}" dt="2025-04-27T05:51:02.656" v="13" actId="2696"/>
        <pc:sldMkLst>
          <pc:docMk/>
          <pc:sldMk cId="3951179674" sldId="256"/>
        </pc:sldMkLst>
      </pc:sldChg>
      <pc:sldChg chg="addSp delSp modSp new mod modClrScheme chgLayout">
        <pc:chgData name="Dr. Haider Ejaz" userId="325f8190-5f66-45fd-b32b-2e538ae9f1e5" providerId="ADAL" clId="{51816341-6D97-9D4A-A4DD-B00ADE583888}" dt="2025-04-27T05:53:39.633" v="107" actId="20577"/>
        <pc:sldMkLst>
          <pc:docMk/>
          <pc:sldMk cId="3667324027" sldId="257"/>
        </pc:sldMkLst>
        <pc:spChg chg="add mod ord">
          <ac:chgData name="Dr. Haider Ejaz" userId="325f8190-5f66-45fd-b32b-2e538ae9f1e5" providerId="ADAL" clId="{51816341-6D97-9D4A-A4DD-B00ADE583888}" dt="2025-04-27T05:52:52.745" v="41" actId="20577"/>
          <ac:spMkLst>
            <pc:docMk/>
            <pc:sldMk cId="3667324027" sldId="257"/>
            <ac:spMk id="4" creationId="{9D13C836-BB48-B779-AE91-E292E0CD8811}"/>
          </ac:spMkLst>
        </pc:spChg>
        <pc:spChg chg="add mod ord">
          <ac:chgData name="Dr. Haider Ejaz" userId="325f8190-5f66-45fd-b32b-2e538ae9f1e5" providerId="ADAL" clId="{51816341-6D97-9D4A-A4DD-B00ADE583888}" dt="2025-04-27T05:53:39.633" v="107" actId="20577"/>
          <ac:spMkLst>
            <pc:docMk/>
            <pc:sldMk cId="3667324027" sldId="257"/>
            <ac:spMk id="5" creationId="{A19693AF-BDF8-655A-DCBA-355305B0CE88}"/>
          </ac:spMkLst>
        </pc:spChg>
        <pc:spChg chg="add mod">
          <ac:chgData name="Dr. Haider Ejaz" userId="325f8190-5f66-45fd-b32b-2e538ae9f1e5" providerId="ADAL" clId="{51816341-6D97-9D4A-A4DD-B00ADE583888}" dt="2025-04-27T05:53:13.388" v="49" actId="1076"/>
          <ac:spMkLst>
            <pc:docMk/>
            <pc:sldMk cId="3667324027" sldId="257"/>
            <ac:spMk id="6" creationId="{F99F4ABA-BC8E-D22D-E668-D313FCAD34DC}"/>
          </ac:spMkLst>
        </pc:spChg>
      </pc:sldChg>
      <pc:sldChg chg="del">
        <pc:chgData name="Dr. Haider Ejaz" userId="325f8190-5f66-45fd-b32b-2e538ae9f1e5" providerId="ADAL" clId="{51816341-6D97-9D4A-A4DD-B00ADE583888}" dt="2025-04-27T05:49:28.790" v="0" actId="2696"/>
        <pc:sldMkLst>
          <pc:docMk/>
          <pc:sldMk cId="4280811122" sldId="257"/>
        </pc:sldMkLst>
      </pc:sldChg>
      <pc:sldChg chg="del">
        <pc:chgData name="Dr. Haider Ejaz" userId="325f8190-5f66-45fd-b32b-2e538ae9f1e5" providerId="ADAL" clId="{51816341-6D97-9D4A-A4DD-B00ADE583888}" dt="2025-04-27T05:49:29.160" v="1" actId="2696"/>
        <pc:sldMkLst>
          <pc:docMk/>
          <pc:sldMk cId="2831032758" sldId="258"/>
        </pc:sldMkLst>
      </pc:sldChg>
      <pc:sldChg chg="addSp modSp new mod modClrScheme chgLayout">
        <pc:chgData name="Dr. Haider Ejaz" userId="325f8190-5f66-45fd-b32b-2e538ae9f1e5" providerId="ADAL" clId="{51816341-6D97-9D4A-A4DD-B00ADE583888}" dt="2025-04-27T06:19:23.316" v="1134"/>
        <pc:sldMkLst>
          <pc:docMk/>
          <pc:sldMk cId="3773452350" sldId="258"/>
        </pc:sldMkLst>
        <pc:spChg chg="mod ord">
          <ac:chgData name="Dr. Haider Ejaz" userId="325f8190-5f66-45fd-b32b-2e538ae9f1e5" providerId="ADAL" clId="{51816341-6D97-9D4A-A4DD-B00ADE583888}" dt="2025-04-27T06:19:14.657" v="1132" actId="700"/>
          <ac:spMkLst>
            <pc:docMk/>
            <pc:sldMk cId="3773452350" sldId="258"/>
            <ac:spMk id="2" creationId="{3DF0D4B1-CE6E-E57A-BEE0-9B019229E478}"/>
          </ac:spMkLst>
        </pc:spChg>
        <pc:spChg chg="mod ord">
          <ac:chgData name="Dr. Haider Ejaz" userId="325f8190-5f66-45fd-b32b-2e538ae9f1e5" providerId="ADAL" clId="{51816341-6D97-9D4A-A4DD-B00ADE583888}" dt="2025-04-27T06:19:20.560" v="1133" actId="21"/>
          <ac:spMkLst>
            <pc:docMk/>
            <pc:sldMk cId="3773452350" sldId="258"/>
            <ac:spMk id="3" creationId="{4E0BAFE2-A3F0-E845-5FCC-E2B28DBC96DA}"/>
          </ac:spMkLst>
        </pc:spChg>
        <pc:spChg chg="add mod ord">
          <ac:chgData name="Dr. Haider Ejaz" userId="325f8190-5f66-45fd-b32b-2e538ae9f1e5" providerId="ADAL" clId="{51816341-6D97-9D4A-A4DD-B00ADE583888}" dt="2025-04-27T06:19:23.316" v="1134"/>
          <ac:spMkLst>
            <pc:docMk/>
            <pc:sldMk cId="3773452350" sldId="258"/>
            <ac:spMk id="4" creationId="{FA97E6FC-59DD-66CB-7515-3EC8F99FB14D}"/>
          </ac:spMkLst>
        </pc:spChg>
      </pc:sldChg>
      <pc:sldChg chg="addSp delSp modSp new mod modClrScheme chgLayout">
        <pc:chgData name="Dr. Haider Ejaz" userId="325f8190-5f66-45fd-b32b-2e538ae9f1e5" providerId="ADAL" clId="{51816341-6D97-9D4A-A4DD-B00ADE583888}" dt="2025-04-27T06:16:01.418" v="803" actId="20577"/>
        <pc:sldMkLst>
          <pc:docMk/>
          <pc:sldMk cId="4091673205" sldId="259"/>
        </pc:sldMkLst>
        <pc:spChg chg="mod ord">
          <ac:chgData name="Dr. Haider Ejaz" userId="325f8190-5f66-45fd-b32b-2e538ae9f1e5" providerId="ADAL" clId="{51816341-6D97-9D4A-A4DD-B00ADE583888}" dt="2025-04-27T06:11:07.194" v="519" actId="700"/>
          <ac:spMkLst>
            <pc:docMk/>
            <pc:sldMk cId="4091673205" sldId="259"/>
            <ac:spMk id="2" creationId="{6D809479-381C-7029-5286-1E56D74FCE91}"/>
          </ac:spMkLst>
        </pc:spChg>
        <pc:spChg chg="add mod">
          <ac:chgData name="Dr. Haider Ejaz" userId="325f8190-5f66-45fd-b32b-2e538ae9f1e5" providerId="ADAL" clId="{51816341-6D97-9D4A-A4DD-B00ADE583888}" dt="2025-04-27T06:14:57.732" v="756" actId="1076"/>
          <ac:spMkLst>
            <pc:docMk/>
            <pc:sldMk cId="4091673205" sldId="259"/>
            <ac:spMk id="10" creationId="{257CAB3D-46B0-7E7B-7EBB-319FA5F0610B}"/>
          </ac:spMkLst>
        </pc:spChg>
        <pc:spChg chg="add mod ord">
          <ac:chgData name="Dr. Haider Ejaz" userId="325f8190-5f66-45fd-b32b-2e538ae9f1e5" providerId="ADAL" clId="{51816341-6D97-9D4A-A4DD-B00ADE583888}" dt="2025-04-27T06:14:43.427" v="754" actId="20577"/>
          <ac:spMkLst>
            <pc:docMk/>
            <pc:sldMk cId="4091673205" sldId="259"/>
            <ac:spMk id="17" creationId="{ADC0088F-4B21-6604-B976-785F910404B8}"/>
          </ac:spMkLst>
        </pc:spChg>
        <pc:spChg chg="add mod ord">
          <ac:chgData name="Dr. Haider Ejaz" userId="325f8190-5f66-45fd-b32b-2e538ae9f1e5" providerId="ADAL" clId="{51816341-6D97-9D4A-A4DD-B00ADE583888}" dt="2025-04-27T06:16:01.418" v="803" actId="20577"/>
          <ac:spMkLst>
            <pc:docMk/>
            <pc:sldMk cId="4091673205" sldId="259"/>
            <ac:spMk id="18" creationId="{E00F7572-575E-C7F3-33A2-342981D9E591}"/>
          </ac:spMkLst>
        </pc:spChg>
        <pc:picChg chg="add mod ord">
          <ac:chgData name="Dr. Haider Ejaz" userId="325f8190-5f66-45fd-b32b-2e538ae9f1e5" providerId="ADAL" clId="{51816341-6D97-9D4A-A4DD-B00ADE583888}" dt="2025-04-27T06:14:52.717" v="755" actId="1076"/>
          <ac:picMkLst>
            <pc:docMk/>
            <pc:sldMk cId="4091673205" sldId="259"/>
            <ac:picMk id="9" creationId="{22838BC2-6C98-0C7A-B178-2A4E67EC9228}"/>
          </ac:picMkLst>
        </pc:picChg>
      </pc:sldChg>
      <pc:sldChg chg="del">
        <pc:chgData name="Dr. Haider Ejaz" userId="325f8190-5f66-45fd-b32b-2e538ae9f1e5" providerId="ADAL" clId="{51816341-6D97-9D4A-A4DD-B00ADE583888}" dt="2025-04-27T05:49:29.507" v="2" actId="2696"/>
        <pc:sldMkLst>
          <pc:docMk/>
          <pc:sldMk cId="2000602910" sldId="260"/>
        </pc:sldMkLst>
      </pc:sldChg>
      <pc:sldChg chg="addSp delSp modSp new mod modClrScheme chgLayout">
        <pc:chgData name="Dr. Haider Ejaz" userId="325f8190-5f66-45fd-b32b-2e538ae9f1e5" providerId="ADAL" clId="{51816341-6D97-9D4A-A4DD-B00ADE583888}" dt="2025-04-27T06:18:54.059" v="1131" actId="20577"/>
        <pc:sldMkLst>
          <pc:docMk/>
          <pc:sldMk cId="4269376136" sldId="260"/>
        </pc:sldMkLst>
        <pc:spChg chg="add mod">
          <ac:chgData name="Dr. Haider Ejaz" userId="325f8190-5f66-45fd-b32b-2e538ae9f1e5" providerId="ADAL" clId="{51816341-6D97-9D4A-A4DD-B00ADE583888}" dt="2025-04-27T06:00:36.039" v="464" actId="1076"/>
          <ac:spMkLst>
            <pc:docMk/>
            <pc:sldMk cId="4269376136" sldId="260"/>
            <ac:spMk id="6" creationId="{1B48A775-02AB-6BED-66B6-6A44146DD104}"/>
          </ac:spMkLst>
        </pc:spChg>
        <pc:spChg chg="add mod ord">
          <ac:chgData name="Dr. Haider Ejaz" userId="325f8190-5f66-45fd-b32b-2e538ae9f1e5" providerId="ADAL" clId="{51816341-6D97-9D4A-A4DD-B00ADE583888}" dt="2025-04-27T06:15:40.404" v="780" actId="20577"/>
          <ac:spMkLst>
            <pc:docMk/>
            <pc:sldMk cId="4269376136" sldId="260"/>
            <ac:spMk id="11" creationId="{DD6D4690-DE1F-3BC4-78C9-F7A48BAE7325}"/>
          </ac:spMkLst>
        </pc:spChg>
        <pc:spChg chg="add mod ord">
          <ac:chgData name="Dr. Haider Ejaz" userId="325f8190-5f66-45fd-b32b-2e538ae9f1e5" providerId="ADAL" clId="{51816341-6D97-9D4A-A4DD-B00ADE583888}" dt="2025-04-27T06:18:54.059" v="1131" actId="20577"/>
          <ac:spMkLst>
            <pc:docMk/>
            <pc:sldMk cId="4269376136" sldId="260"/>
            <ac:spMk id="12" creationId="{954DA884-0E17-E40D-506A-F5A23E8BF609}"/>
          </ac:spMkLst>
        </pc:spChg>
        <pc:spChg chg="add mod ord">
          <ac:chgData name="Dr. Haider Ejaz" userId="325f8190-5f66-45fd-b32b-2e538ae9f1e5" providerId="ADAL" clId="{51816341-6D97-9D4A-A4DD-B00ADE583888}" dt="2025-04-27T06:16:12.732" v="837" actId="20577"/>
          <ac:spMkLst>
            <pc:docMk/>
            <pc:sldMk cId="4269376136" sldId="260"/>
            <ac:spMk id="14" creationId="{1E8C9C5C-1767-41FA-1405-5081D275B1FA}"/>
          </ac:spMkLst>
        </pc:spChg>
        <pc:picChg chg="add mod">
          <ac:chgData name="Dr. Haider Ejaz" userId="325f8190-5f66-45fd-b32b-2e538ae9f1e5" providerId="ADAL" clId="{51816341-6D97-9D4A-A4DD-B00ADE583888}" dt="2025-04-27T06:15:20.717" v="760"/>
          <ac:picMkLst>
            <pc:docMk/>
            <pc:sldMk cId="4269376136" sldId="260"/>
            <ac:picMk id="15" creationId="{E9DAB506-7F4E-CD70-70FF-71608119EF44}"/>
          </ac:picMkLst>
        </pc:picChg>
      </pc:sldChg>
      <pc:sldChg chg="delSp modSp add del mod modClrScheme chgLayout">
        <pc:chgData name="Dr. Haider Ejaz" userId="325f8190-5f66-45fd-b32b-2e538ae9f1e5" providerId="ADAL" clId="{51816341-6D97-9D4A-A4DD-B00ADE583888}" dt="2025-04-27T06:21:32.161" v="1182" actId="2696"/>
        <pc:sldMkLst>
          <pc:docMk/>
          <pc:sldMk cId="829559778" sldId="261"/>
        </pc:sldMkLst>
      </pc:sldChg>
      <pc:sldChg chg="del">
        <pc:chgData name="Dr. Haider Ejaz" userId="325f8190-5f66-45fd-b32b-2e538ae9f1e5" providerId="ADAL" clId="{51816341-6D97-9D4A-A4DD-B00ADE583888}" dt="2025-04-27T05:49:31.963" v="6" actId="2696"/>
        <pc:sldMkLst>
          <pc:docMk/>
          <pc:sldMk cId="2756142562" sldId="261"/>
        </pc:sldMkLst>
      </pc:sldChg>
      <pc:sldChg chg="addSp delSp modSp new mod modClrScheme chgLayout">
        <pc:chgData name="Dr. Haider Ejaz" userId="325f8190-5f66-45fd-b32b-2e538ae9f1e5" providerId="ADAL" clId="{51816341-6D97-9D4A-A4DD-B00ADE583888}" dt="2025-04-27T06:22:56.626" v="1222" actId="1076"/>
        <pc:sldMkLst>
          <pc:docMk/>
          <pc:sldMk cId="1583508977" sldId="262"/>
        </pc:sldMkLst>
        <pc:spChg chg="mod">
          <ac:chgData name="Dr. Haider Ejaz" userId="325f8190-5f66-45fd-b32b-2e538ae9f1e5" providerId="ADAL" clId="{51816341-6D97-9D4A-A4DD-B00ADE583888}" dt="2025-04-27T06:22:24.324" v="1202" actId="26606"/>
          <ac:spMkLst>
            <pc:docMk/>
            <pc:sldMk cId="1583508977" sldId="262"/>
            <ac:spMk id="2" creationId="{DA0E42C6-7DDA-335B-7D4C-5A3742E8A80C}"/>
          </ac:spMkLst>
        </pc:spChg>
        <pc:spChg chg="mod">
          <ac:chgData name="Dr. Haider Ejaz" userId="325f8190-5f66-45fd-b32b-2e538ae9f1e5" providerId="ADAL" clId="{51816341-6D97-9D4A-A4DD-B00ADE583888}" dt="2025-04-27T06:22:24.324" v="1202" actId="26606"/>
          <ac:spMkLst>
            <pc:docMk/>
            <pc:sldMk cId="1583508977" sldId="262"/>
            <ac:spMk id="3" creationId="{5B98DCAB-6D94-431A-6563-3A3EFEA9FFED}"/>
          </ac:spMkLst>
        </pc:spChg>
        <pc:spChg chg="add mod">
          <ac:chgData name="Dr. Haider Ejaz" userId="325f8190-5f66-45fd-b32b-2e538ae9f1e5" providerId="ADAL" clId="{51816341-6D97-9D4A-A4DD-B00ADE583888}" dt="2025-04-27T06:22:56.626" v="1222" actId="1076"/>
          <ac:spMkLst>
            <pc:docMk/>
            <pc:sldMk cId="1583508977" sldId="262"/>
            <ac:spMk id="8" creationId="{9B1A3B81-5E9E-4461-6D33-6D257DCF9CFC}"/>
          </ac:spMkLst>
        </pc:spChg>
        <pc:picChg chg="add mod ord">
          <ac:chgData name="Dr. Haider Ejaz" userId="325f8190-5f66-45fd-b32b-2e538ae9f1e5" providerId="ADAL" clId="{51816341-6D97-9D4A-A4DD-B00ADE583888}" dt="2025-04-27T06:22:24.324" v="1202" actId="26606"/>
          <ac:picMkLst>
            <pc:docMk/>
            <pc:sldMk cId="1583508977" sldId="262"/>
            <ac:picMk id="7" creationId="{E1846CD4-EFEC-6F60-BE40-55C34F5CE0AD}"/>
          </ac:picMkLst>
        </pc:picChg>
      </pc:sldChg>
      <pc:sldChg chg="del">
        <pc:chgData name="Dr. Haider Ejaz" userId="325f8190-5f66-45fd-b32b-2e538ae9f1e5" providerId="ADAL" clId="{51816341-6D97-9D4A-A4DD-B00ADE583888}" dt="2025-04-27T05:49:30.627" v="5" actId="2696"/>
        <pc:sldMkLst>
          <pc:docMk/>
          <pc:sldMk cId="2448445539" sldId="262"/>
        </pc:sldMkLst>
      </pc:sldChg>
      <pc:sldChg chg="del">
        <pc:chgData name="Dr. Haider Ejaz" userId="325f8190-5f66-45fd-b32b-2e538ae9f1e5" providerId="ADAL" clId="{51816341-6D97-9D4A-A4DD-B00ADE583888}" dt="2025-04-27T05:49:29.896" v="3" actId="2696"/>
        <pc:sldMkLst>
          <pc:docMk/>
          <pc:sldMk cId="6480599" sldId="263"/>
        </pc:sldMkLst>
      </pc:sldChg>
      <pc:sldChg chg="addSp delSp modSp add mod ord">
        <pc:chgData name="Dr. Haider Ejaz" userId="325f8190-5f66-45fd-b32b-2e538ae9f1e5" providerId="ADAL" clId="{51816341-6D97-9D4A-A4DD-B00ADE583888}" dt="2025-04-27T06:23:51.366" v="1236" actId="20577"/>
        <pc:sldMkLst>
          <pc:docMk/>
          <pc:sldMk cId="3338320530" sldId="263"/>
        </pc:sldMkLst>
        <pc:spChg chg="mod">
          <ac:chgData name="Dr. Haider Ejaz" userId="325f8190-5f66-45fd-b32b-2e538ae9f1e5" providerId="ADAL" clId="{51816341-6D97-9D4A-A4DD-B00ADE583888}" dt="2025-04-27T06:23:51.366" v="1236" actId="20577"/>
          <ac:spMkLst>
            <pc:docMk/>
            <pc:sldMk cId="3338320530" sldId="263"/>
            <ac:spMk id="3" creationId="{74FF4BFC-A2F8-D4F5-7D29-F8B199FAD731}"/>
          </ac:spMkLst>
        </pc:spChg>
        <pc:picChg chg="add mod">
          <ac:chgData name="Dr. Haider Ejaz" userId="325f8190-5f66-45fd-b32b-2e538ae9f1e5" providerId="ADAL" clId="{51816341-6D97-9D4A-A4DD-B00ADE583888}" dt="2025-04-27T06:23:47.320" v="1235" actId="1076"/>
          <ac:picMkLst>
            <pc:docMk/>
            <pc:sldMk cId="3338320530" sldId="263"/>
            <ac:picMk id="5" creationId="{3E10BE9D-3292-A961-EF12-677034C7954D}"/>
          </ac:picMkLst>
        </pc:picChg>
      </pc:sldChg>
      <pc:sldChg chg="addSp delSp modSp add mod">
        <pc:chgData name="Dr. Haider Ejaz" userId="325f8190-5f66-45fd-b32b-2e538ae9f1e5" providerId="ADAL" clId="{51816341-6D97-9D4A-A4DD-B00ADE583888}" dt="2025-04-27T06:51:11.181" v="1301" actId="21"/>
        <pc:sldMkLst>
          <pc:docMk/>
          <pc:sldMk cId="437844212" sldId="264"/>
        </pc:sldMkLst>
        <pc:spChg chg="mod">
          <ac:chgData name="Dr. Haider Ejaz" userId="325f8190-5f66-45fd-b32b-2e538ae9f1e5" providerId="ADAL" clId="{51816341-6D97-9D4A-A4DD-B00ADE583888}" dt="2025-04-27T06:27:08.532" v="1265" actId="20577"/>
          <ac:spMkLst>
            <pc:docMk/>
            <pc:sldMk cId="437844212" sldId="264"/>
            <ac:spMk id="3" creationId="{9800396A-BB7A-9FFC-35FD-44FEB0B0D165}"/>
          </ac:spMkLst>
        </pc:spChg>
        <pc:spChg chg="mod">
          <ac:chgData name="Dr. Haider Ejaz" userId="325f8190-5f66-45fd-b32b-2e538ae9f1e5" providerId="ADAL" clId="{51816341-6D97-9D4A-A4DD-B00ADE583888}" dt="2025-04-27T06:28:39.050" v="1284" actId="1076"/>
          <ac:spMkLst>
            <pc:docMk/>
            <pc:sldMk cId="437844212" sldId="264"/>
            <ac:spMk id="8" creationId="{FD30B9ED-29F9-6EEC-2492-59C6ED251B15}"/>
          </ac:spMkLst>
        </pc:spChg>
        <pc:picChg chg="add mod">
          <ac:chgData name="Dr. Haider Ejaz" userId="325f8190-5f66-45fd-b32b-2e538ae9f1e5" providerId="ADAL" clId="{51816341-6D97-9D4A-A4DD-B00ADE583888}" dt="2025-04-27T06:30:30.552" v="1294" actId="14100"/>
          <ac:picMkLst>
            <pc:docMk/>
            <pc:sldMk cId="437844212" sldId="264"/>
            <ac:picMk id="6" creationId="{FD64279E-2142-DED0-30E0-0DBF02CE5337}"/>
          </ac:picMkLst>
        </pc:picChg>
        <pc:picChg chg="add mod">
          <ac:chgData name="Dr. Haider Ejaz" userId="325f8190-5f66-45fd-b32b-2e538ae9f1e5" providerId="ADAL" clId="{51816341-6D97-9D4A-A4DD-B00ADE583888}" dt="2025-04-27T06:30:45.294" v="1297" actId="1076"/>
          <ac:picMkLst>
            <pc:docMk/>
            <pc:sldMk cId="437844212" sldId="264"/>
            <ac:picMk id="9" creationId="{18557DA4-5CBB-57F5-F2D9-7642BB103B52}"/>
          </ac:picMkLst>
        </pc:picChg>
        <pc:picChg chg="add mod">
          <ac:chgData name="Dr. Haider Ejaz" userId="325f8190-5f66-45fd-b32b-2e538ae9f1e5" providerId="ADAL" clId="{51816341-6D97-9D4A-A4DD-B00ADE583888}" dt="2025-04-27T06:30:52.973" v="1299" actId="1076"/>
          <ac:picMkLst>
            <pc:docMk/>
            <pc:sldMk cId="437844212" sldId="264"/>
            <ac:picMk id="11" creationId="{C44F1883-F24F-A99F-288C-C2216CECD29F}"/>
          </ac:picMkLst>
        </pc:picChg>
        <pc:picChg chg="add mod">
          <ac:chgData name="Dr. Haider Ejaz" userId="325f8190-5f66-45fd-b32b-2e538ae9f1e5" providerId="ADAL" clId="{51816341-6D97-9D4A-A4DD-B00ADE583888}" dt="2025-04-27T06:30:49.895" v="1298" actId="1076"/>
          <ac:picMkLst>
            <pc:docMk/>
            <pc:sldMk cId="437844212" sldId="264"/>
            <ac:picMk id="13" creationId="{9659DCB1-25C9-CF5D-0FE2-65621D1D2D60}"/>
          </ac:picMkLst>
        </pc:picChg>
      </pc:sldChg>
      <pc:sldChg chg="del">
        <pc:chgData name="Dr. Haider Ejaz" userId="325f8190-5f66-45fd-b32b-2e538ae9f1e5" providerId="ADAL" clId="{51816341-6D97-9D4A-A4DD-B00ADE583888}" dt="2025-04-27T05:49:30.226" v="4" actId="2696"/>
        <pc:sldMkLst>
          <pc:docMk/>
          <pc:sldMk cId="1731064851" sldId="264"/>
        </pc:sldMkLst>
      </pc:sldChg>
      <pc:sldChg chg="addSp delSp modSp new mod modClrScheme chgLayout">
        <pc:chgData name="Dr. Haider Ejaz" userId="325f8190-5f66-45fd-b32b-2e538ae9f1e5" providerId="ADAL" clId="{51816341-6D97-9D4A-A4DD-B00ADE583888}" dt="2025-04-27T07:12:59.307" v="1752" actId="20577"/>
        <pc:sldMkLst>
          <pc:docMk/>
          <pc:sldMk cId="3006774235" sldId="265"/>
        </pc:sldMkLst>
        <pc:spChg chg="mod ord">
          <ac:chgData name="Dr. Haider Ejaz" userId="325f8190-5f66-45fd-b32b-2e538ae9f1e5" providerId="ADAL" clId="{51816341-6D97-9D4A-A4DD-B00ADE583888}" dt="2025-04-27T06:54:50.885" v="1463" actId="700"/>
          <ac:spMkLst>
            <pc:docMk/>
            <pc:sldMk cId="3006774235" sldId="265"/>
            <ac:spMk id="3" creationId="{D989EA39-BF99-D802-8682-57DE4E3A1D14}"/>
          </ac:spMkLst>
        </pc:spChg>
        <pc:spChg chg="add mod ord">
          <ac:chgData name="Dr. Haider Ejaz" userId="325f8190-5f66-45fd-b32b-2e538ae9f1e5" providerId="ADAL" clId="{51816341-6D97-9D4A-A4DD-B00ADE583888}" dt="2025-04-27T07:12:59.307" v="1752" actId="20577"/>
          <ac:spMkLst>
            <pc:docMk/>
            <pc:sldMk cId="3006774235" sldId="265"/>
            <ac:spMk id="7" creationId="{4282D50F-43DB-F1F3-B786-14681841F0D5}"/>
          </ac:spMkLst>
        </pc:spChg>
        <pc:spChg chg="add mod ord">
          <ac:chgData name="Dr. Haider Ejaz" userId="325f8190-5f66-45fd-b32b-2e538ae9f1e5" providerId="ADAL" clId="{51816341-6D97-9D4A-A4DD-B00ADE583888}" dt="2025-04-27T06:55:01.035" v="1465" actId="20578"/>
          <ac:spMkLst>
            <pc:docMk/>
            <pc:sldMk cId="3006774235" sldId="265"/>
            <ac:spMk id="10" creationId="{E293BA49-6991-0670-DFEA-2DF2B5F6B4C8}"/>
          </ac:spMkLst>
        </pc:spChg>
        <pc:spChg chg="add mod">
          <ac:chgData name="Dr. Haider Ejaz" userId="325f8190-5f66-45fd-b32b-2e538ae9f1e5" providerId="ADAL" clId="{51816341-6D97-9D4A-A4DD-B00ADE583888}" dt="2025-04-27T07:10:53.340" v="1518" actId="1076"/>
          <ac:spMkLst>
            <pc:docMk/>
            <pc:sldMk cId="3006774235" sldId="265"/>
            <ac:spMk id="12" creationId="{30EF1D1D-5A27-9C10-E842-743BC3725F26}"/>
          </ac:spMkLst>
        </pc:spChg>
        <pc:picChg chg="add mod">
          <ac:chgData name="Dr. Haider Ejaz" userId="325f8190-5f66-45fd-b32b-2e538ae9f1e5" providerId="ADAL" clId="{51816341-6D97-9D4A-A4DD-B00ADE583888}" dt="2025-04-27T07:11:32.461" v="1578" actId="1076"/>
          <ac:picMkLst>
            <pc:docMk/>
            <pc:sldMk cId="3006774235" sldId="265"/>
            <ac:picMk id="11" creationId="{81F8D96C-72BE-9861-C349-8CFEDC15D334}"/>
          </ac:picMkLst>
        </pc:picChg>
      </pc:sldChg>
      <pc:sldChg chg="addSp delSp modSp add mod">
        <pc:chgData name="Dr. Haider Ejaz" userId="325f8190-5f66-45fd-b32b-2e538ae9f1e5" providerId="ADAL" clId="{51816341-6D97-9D4A-A4DD-B00ADE583888}" dt="2025-04-27T06:51:58.353" v="1331" actId="1076"/>
        <pc:sldMkLst>
          <pc:docMk/>
          <pc:sldMk cId="2961360827" sldId="266"/>
        </pc:sldMkLst>
        <pc:spChg chg="mod">
          <ac:chgData name="Dr. Haider Ejaz" userId="325f8190-5f66-45fd-b32b-2e538ae9f1e5" providerId="ADAL" clId="{51816341-6D97-9D4A-A4DD-B00ADE583888}" dt="2025-04-27T06:51:58.353" v="1331" actId="1076"/>
          <ac:spMkLst>
            <pc:docMk/>
            <pc:sldMk cId="2961360827" sldId="266"/>
            <ac:spMk id="8" creationId="{8B3EBE8D-5DD3-14CA-49C3-AFCACC0EE090}"/>
          </ac:spMkLst>
        </pc:spChg>
        <pc:picChg chg="add mod">
          <ac:chgData name="Dr. Haider Ejaz" userId="325f8190-5f66-45fd-b32b-2e538ae9f1e5" providerId="ADAL" clId="{51816341-6D97-9D4A-A4DD-B00ADE583888}" dt="2025-04-27T06:51:41.933" v="1310"/>
          <ac:picMkLst>
            <pc:docMk/>
            <pc:sldMk cId="2961360827" sldId="266"/>
            <ac:picMk id="4" creationId="{C3FCBBED-4693-80C0-D362-580037D18716}"/>
          </ac:picMkLst>
        </pc:picChg>
      </pc:sldChg>
      <pc:sldChg chg="addSp delSp modSp new mod">
        <pc:chgData name="Dr. Haider Ejaz" userId="325f8190-5f66-45fd-b32b-2e538ae9f1e5" providerId="ADAL" clId="{51816341-6D97-9D4A-A4DD-B00ADE583888}" dt="2025-04-27T07:14:36.249" v="1797" actId="1076"/>
        <pc:sldMkLst>
          <pc:docMk/>
          <pc:sldMk cId="1613262375" sldId="267"/>
        </pc:sldMkLst>
        <pc:spChg chg="mod">
          <ac:chgData name="Dr. Haider Ejaz" userId="325f8190-5f66-45fd-b32b-2e538ae9f1e5" providerId="ADAL" clId="{51816341-6D97-9D4A-A4DD-B00ADE583888}" dt="2025-04-27T07:13:17.024" v="1773" actId="20577"/>
          <ac:spMkLst>
            <pc:docMk/>
            <pc:sldMk cId="1613262375" sldId="267"/>
            <ac:spMk id="2" creationId="{21774AD6-53C9-E0BE-A95F-FB5585EF7EF5}"/>
          </ac:spMkLst>
        </pc:spChg>
        <pc:spChg chg="mod">
          <ac:chgData name="Dr. Haider Ejaz" userId="325f8190-5f66-45fd-b32b-2e538ae9f1e5" providerId="ADAL" clId="{51816341-6D97-9D4A-A4DD-B00ADE583888}" dt="2025-04-27T07:13:19.295" v="1774"/>
          <ac:spMkLst>
            <pc:docMk/>
            <pc:sldMk cId="1613262375" sldId="267"/>
            <ac:spMk id="5" creationId="{B1B12940-B5BF-99FD-0211-F35A5DFDCAB8}"/>
          </ac:spMkLst>
        </pc:spChg>
        <pc:spChg chg="add mod">
          <ac:chgData name="Dr. Haider Ejaz" userId="325f8190-5f66-45fd-b32b-2e538ae9f1e5" providerId="ADAL" clId="{51816341-6D97-9D4A-A4DD-B00ADE583888}" dt="2025-04-27T07:14:15.046" v="1780" actId="1076"/>
          <ac:spMkLst>
            <pc:docMk/>
            <pc:sldMk cId="1613262375" sldId="267"/>
            <ac:spMk id="12" creationId="{7209E028-C4A4-94F6-B06A-99C9EE4960C0}"/>
          </ac:spMkLst>
        </pc:spChg>
        <pc:spChg chg="add mod">
          <ac:chgData name="Dr. Haider Ejaz" userId="325f8190-5f66-45fd-b32b-2e538ae9f1e5" providerId="ADAL" clId="{51816341-6D97-9D4A-A4DD-B00ADE583888}" dt="2025-04-27T07:14:36.249" v="1797" actId="1076"/>
          <ac:spMkLst>
            <pc:docMk/>
            <pc:sldMk cId="1613262375" sldId="267"/>
            <ac:spMk id="13" creationId="{7235BC42-CCF0-F20D-269F-1D42F575E151}"/>
          </ac:spMkLst>
        </pc:spChg>
        <pc:picChg chg="add mod">
          <ac:chgData name="Dr. Haider Ejaz" userId="325f8190-5f66-45fd-b32b-2e538ae9f1e5" providerId="ADAL" clId="{51816341-6D97-9D4A-A4DD-B00ADE583888}" dt="2025-04-27T07:13:51.787" v="1777"/>
          <ac:picMkLst>
            <pc:docMk/>
            <pc:sldMk cId="1613262375" sldId="267"/>
            <ac:picMk id="10" creationId="{88D5F4C9-6EB4-DB30-60DE-D6043D02B188}"/>
          </ac:picMkLst>
        </pc:picChg>
        <pc:picChg chg="add mod">
          <ac:chgData name="Dr. Haider Ejaz" userId="325f8190-5f66-45fd-b32b-2e538ae9f1e5" providerId="ADAL" clId="{51816341-6D97-9D4A-A4DD-B00ADE583888}" dt="2025-04-27T07:14:02.477" v="1778"/>
          <ac:picMkLst>
            <pc:docMk/>
            <pc:sldMk cId="1613262375" sldId="267"/>
            <ac:picMk id="11" creationId="{AA13325F-A9E9-A038-FE44-553846035789}"/>
          </ac:picMkLst>
        </pc:picChg>
      </pc:sldChg>
      <pc:sldChg chg="addSp delSp modSp add mod ord">
        <pc:chgData name="Dr. Haider Ejaz" userId="325f8190-5f66-45fd-b32b-2e538ae9f1e5" providerId="ADAL" clId="{51816341-6D97-9D4A-A4DD-B00ADE583888}" dt="2025-04-27T07:19:13.497" v="1844" actId="20578"/>
        <pc:sldMkLst>
          <pc:docMk/>
          <pc:sldMk cId="3181800818" sldId="268"/>
        </pc:sldMkLst>
        <pc:spChg chg="add del mod">
          <ac:chgData name="Dr. Haider Ejaz" userId="325f8190-5f66-45fd-b32b-2e538ae9f1e5" providerId="ADAL" clId="{51816341-6D97-9D4A-A4DD-B00ADE583888}" dt="2025-04-27T07:17:33.088" v="1826" actId="14100"/>
          <ac:spMkLst>
            <pc:docMk/>
            <pc:sldMk cId="3181800818" sldId="268"/>
            <ac:spMk id="15" creationId="{F80A6961-6BF4-2904-7AA0-65DA27BD0219}"/>
          </ac:spMkLst>
        </pc:spChg>
        <pc:spChg chg="add mod">
          <ac:chgData name="Dr. Haider Ejaz" userId="325f8190-5f66-45fd-b32b-2e538ae9f1e5" providerId="ADAL" clId="{51816341-6D97-9D4A-A4DD-B00ADE583888}" dt="2025-04-27T07:17:44.298" v="1829" actId="1076"/>
          <ac:spMkLst>
            <pc:docMk/>
            <pc:sldMk cId="3181800818" sldId="268"/>
            <ac:spMk id="17" creationId="{6ECFB0E7-F96E-17D0-FCBE-9B1188E341EB}"/>
          </ac:spMkLst>
        </pc:spChg>
        <pc:spChg chg="add mod">
          <ac:chgData name="Dr. Haider Ejaz" userId="325f8190-5f66-45fd-b32b-2e538ae9f1e5" providerId="ADAL" clId="{51816341-6D97-9D4A-A4DD-B00ADE583888}" dt="2025-04-27T07:18:38.091" v="1842" actId="1076"/>
          <ac:spMkLst>
            <pc:docMk/>
            <pc:sldMk cId="3181800818" sldId="268"/>
            <ac:spMk id="19" creationId="{FAAD8B5D-8947-4A7D-BE78-06E47A2A6A58}"/>
          </ac:spMkLst>
        </pc:spChg>
        <pc:picChg chg="add mod">
          <ac:chgData name="Dr. Haider Ejaz" userId="325f8190-5f66-45fd-b32b-2e538ae9f1e5" providerId="ADAL" clId="{51816341-6D97-9D4A-A4DD-B00ADE583888}" dt="2025-04-27T07:17:35.700" v="1827" actId="1076"/>
          <ac:picMkLst>
            <pc:docMk/>
            <pc:sldMk cId="3181800818" sldId="268"/>
            <ac:picMk id="16" creationId="{A630DA8D-3897-0E3C-7D82-D428CE966C7D}"/>
          </ac:picMkLst>
        </pc:picChg>
        <pc:picChg chg="add del mod">
          <ac:chgData name="Dr. Haider Ejaz" userId="325f8190-5f66-45fd-b32b-2e538ae9f1e5" providerId="ADAL" clId="{51816341-6D97-9D4A-A4DD-B00ADE583888}" dt="2025-04-27T07:17:52.260" v="1831" actId="1076"/>
          <ac:picMkLst>
            <pc:docMk/>
            <pc:sldMk cId="3181800818" sldId="268"/>
            <ac:picMk id="18" creationId="{D3370424-2F36-41EA-1B70-8BC3F0E0B3EC}"/>
          </ac:picMkLst>
        </pc:picChg>
      </pc:sldChg>
      <pc:sldChg chg="addSp delSp modSp add mod">
        <pc:chgData name="Dr. Haider Ejaz" userId="325f8190-5f66-45fd-b32b-2e538ae9f1e5" providerId="ADAL" clId="{51816341-6D97-9D4A-A4DD-B00ADE583888}" dt="2025-04-27T07:22:47.153" v="1881" actId="14100"/>
        <pc:sldMkLst>
          <pc:docMk/>
          <pc:sldMk cId="560414906" sldId="269"/>
        </pc:sldMkLst>
        <pc:spChg chg="mod">
          <ac:chgData name="Dr. Haider Ejaz" userId="325f8190-5f66-45fd-b32b-2e538ae9f1e5" providerId="ADAL" clId="{51816341-6D97-9D4A-A4DD-B00ADE583888}" dt="2025-04-27T07:19:57.145" v="1861" actId="20577"/>
          <ac:spMkLst>
            <pc:docMk/>
            <pc:sldMk cId="560414906" sldId="269"/>
            <ac:spMk id="5" creationId="{257EC5CD-29FE-2664-C41B-F29E49276A34}"/>
          </ac:spMkLst>
        </pc:spChg>
        <pc:spChg chg="add mod">
          <ac:chgData name="Dr. Haider Ejaz" userId="325f8190-5f66-45fd-b32b-2e538ae9f1e5" providerId="ADAL" clId="{51816341-6D97-9D4A-A4DD-B00ADE583888}" dt="2025-04-27T07:22:42.286" v="1880" actId="1076"/>
          <ac:spMkLst>
            <pc:docMk/>
            <pc:sldMk cId="560414906" sldId="269"/>
            <ac:spMk id="9" creationId="{1DECD682-715C-9C06-FF88-E258D6D93B5C}"/>
          </ac:spMkLst>
        </pc:spChg>
        <pc:picChg chg="add mod">
          <ac:chgData name="Dr. Haider Ejaz" userId="325f8190-5f66-45fd-b32b-2e538ae9f1e5" providerId="ADAL" clId="{51816341-6D97-9D4A-A4DD-B00ADE583888}" dt="2025-04-27T07:22:42.286" v="1880" actId="1076"/>
          <ac:picMkLst>
            <pc:docMk/>
            <pc:sldMk cId="560414906" sldId="269"/>
            <ac:picMk id="8" creationId="{97720572-FD36-3619-4DB5-E0CA27149403}"/>
          </ac:picMkLst>
        </pc:picChg>
        <pc:picChg chg="add mod">
          <ac:chgData name="Dr. Haider Ejaz" userId="325f8190-5f66-45fd-b32b-2e538ae9f1e5" providerId="ADAL" clId="{51816341-6D97-9D4A-A4DD-B00ADE583888}" dt="2025-04-27T07:21:46.210" v="1872" actId="1076"/>
          <ac:picMkLst>
            <pc:docMk/>
            <pc:sldMk cId="560414906" sldId="269"/>
            <ac:picMk id="15" creationId="{CBF7BE43-3B55-5451-1E3E-5CE9CC338EFB}"/>
          </ac:picMkLst>
        </pc:picChg>
        <pc:picChg chg="add mod">
          <ac:chgData name="Dr. Haider Ejaz" userId="325f8190-5f66-45fd-b32b-2e538ae9f1e5" providerId="ADAL" clId="{51816341-6D97-9D4A-A4DD-B00ADE583888}" dt="2025-04-27T07:21:52.168" v="1873" actId="1076"/>
          <ac:picMkLst>
            <pc:docMk/>
            <pc:sldMk cId="560414906" sldId="269"/>
            <ac:picMk id="17" creationId="{C636FC9C-8764-9C09-9393-4A02A4811F20}"/>
          </ac:picMkLst>
        </pc:picChg>
        <pc:picChg chg="add mod">
          <ac:chgData name="Dr. Haider Ejaz" userId="325f8190-5f66-45fd-b32b-2e538ae9f1e5" providerId="ADAL" clId="{51816341-6D97-9D4A-A4DD-B00ADE583888}" dt="2025-04-27T07:21:52.168" v="1873" actId="1076"/>
          <ac:picMkLst>
            <pc:docMk/>
            <pc:sldMk cId="560414906" sldId="269"/>
            <ac:picMk id="19" creationId="{7444B6D4-8937-7E67-5996-20D7ABF3618A}"/>
          </ac:picMkLst>
        </pc:picChg>
        <pc:picChg chg="add mod">
          <ac:chgData name="Dr. Haider Ejaz" userId="325f8190-5f66-45fd-b32b-2e538ae9f1e5" providerId="ADAL" clId="{51816341-6D97-9D4A-A4DD-B00ADE583888}" dt="2025-04-27T07:22:47.153" v="1881" actId="14100"/>
          <ac:picMkLst>
            <pc:docMk/>
            <pc:sldMk cId="560414906" sldId="269"/>
            <ac:picMk id="21" creationId="{4A917A15-8122-6B8E-1472-50D66001FB01}"/>
          </ac:picMkLst>
        </pc:picChg>
      </pc:sldChg>
      <pc:sldChg chg="addSp delSp modSp new mod">
        <pc:chgData name="Dr. Haider Ejaz" userId="325f8190-5f66-45fd-b32b-2e538ae9f1e5" providerId="ADAL" clId="{51816341-6D97-9D4A-A4DD-B00ADE583888}" dt="2025-04-27T07:38:29.079" v="2245" actId="14100"/>
        <pc:sldMkLst>
          <pc:docMk/>
          <pc:sldMk cId="694866472" sldId="270"/>
        </pc:sldMkLst>
        <pc:spChg chg="mod">
          <ac:chgData name="Dr. Haider Ejaz" userId="325f8190-5f66-45fd-b32b-2e538ae9f1e5" providerId="ADAL" clId="{51816341-6D97-9D4A-A4DD-B00ADE583888}" dt="2025-04-27T07:33:10.880" v="1895" actId="20577"/>
          <ac:spMkLst>
            <pc:docMk/>
            <pc:sldMk cId="694866472" sldId="270"/>
            <ac:spMk id="2" creationId="{6AE0DAAC-D66F-1036-009C-59B1C7C58628}"/>
          </ac:spMkLst>
        </pc:spChg>
        <pc:spChg chg="mod">
          <ac:chgData name="Dr. Haider Ejaz" userId="325f8190-5f66-45fd-b32b-2e538ae9f1e5" providerId="ADAL" clId="{51816341-6D97-9D4A-A4DD-B00ADE583888}" dt="2025-04-27T07:33:35.139" v="1922" actId="20577"/>
          <ac:spMkLst>
            <pc:docMk/>
            <pc:sldMk cId="694866472" sldId="270"/>
            <ac:spMk id="5" creationId="{483FE303-1ACA-0477-4AD8-355980563C34}"/>
          </ac:spMkLst>
        </pc:spChg>
        <pc:spChg chg="add mod">
          <ac:chgData name="Dr. Haider Ejaz" userId="325f8190-5f66-45fd-b32b-2e538ae9f1e5" providerId="ADAL" clId="{51816341-6D97-9D4A-A4DD-B00ADE583888}" dt="2025-04-27T07:37:13.676" v="2221" actId="114"/>
          <ac:spMkLst>
            <pc:docMk/>
            <pc:sldMk cId="694866472" sldId="270"/>
            <ac:spMk id="9" creationId="{15FD6DC7-E549-231C-DC24-A53E2D0FF97F}"/>
          </ac:spMkLst>
        </pc:spChg>
        <pc:spChg chg="add mod">
          <ac:chgData name="Dr. Haider Ejaz" userId="325f8190-5f66-45fd-b32b-2e538ae9f1e5" providerId="ADAL" clId="{51816341-6D97-9D4A-A4DD-B00ADE583888}" dt="2025-04-27T07:38:29.079" v="2245" actId="14100"/>
          <ac:spMkLst>
            <pc:docMk/>
            <pc:sldMk cId="694866472" sldId="270"/>
            <ac:spMk id="11" creationId="{081BCD48-A0E5-734C-57B3-CE0BD263A75A}"/>
          </ac:spMkLst>
        </pc:spChg>
        <pc:picChg chg="add mod">
          <ac:chgData name="Dr. Haider Ejaz" userId="325f8190-5f66-45fd-b32b-2e538ae9f1e5" providerId="ADAL" clId="{51816341-6D97-9D4A-A4DD-B00ADE583888}" dt="2025-04-27T07:35:16.522" v="1925"/>
          <ac:picMkLst>
            <pc:docMk/>
            <pc:sldMk cId="694866472" sldId="270"/>
            <ac:picMk id="10" creationId="{12C953B2-28C4-C60B-DAA2-8E789A7531B5}"/>
          </ac:picMkLst>
        </pc:picChg>
      </pc:sldChg>
      <pc:sldChg chg="addSp delSp modSp new mod">
        <pc:chgData name="Dr. Haider Ejaz" userId="325f8190-5f66-45fd-b32b-2e538ae9f1e5" providerId="ADAL" clId="{51816341-6D97-9D4A-A4DD-B00ADE583888}" dt="2025-04-27T07:42:56.222" v="2321" actId="1076"/>
        <pc:sldMkLst>
          <pc:docMk/>
          <pc:sldMk cId="3315420905" sldId="271"/>
        </pc:sldMkLst>
        <pc:spChg chg="mod">
          <ac:chgData name="Dr. Haider Ejaz" userId="325f8190-5f66-45fd-b32b-2e538ae9f1e5" providerId="ADAL" clId="{51816341-6D97-9D4A-A4DD-B00ADE583888}" dt="2025-04-27T07:39:22.748" v="2259" actId="20577"/>
          <ac:spMkLst>
            <pc:docMk/>
            <pc:sldMk cId="3315420905" sldId="271"/>
            <ac:spMk id="2" creationId="{E19449EF-2020-7EC1-B3AE-C4A534A453C0}"/>
          </ac:spMkLst>
        </pc:spChg>
        <pc:spChg chg="mod">
          <ac:chgData name="Dr. Haider Ejaz" userId="325f8190-5f66-45fd-b32b-2e538ae9f1e5" providerId="ADAL" clId="{51816341-6D97-9D4A-A4DD-B00ADE583888}" dt="2025-04-27T07:39:32.667" v="2286" actId="20577"/>
          <ac:spMkLst>
            <pc:docMk/>
            <pc:sldMk cId="3315420905" sldId="271"/>
            <ac:spMk id="5" creationId="{D8CA5063-ADE2-66D3-E615-CB504B432D5F}"/>
          </ac:spMkLst>
        </pc:spChg>
        <pc:spChg chg="add mod">
          <ac:chgData name="Dr. Haider Ejaz" userId="325f8190-5f66-45fd-b32b-2e538ae9f1e5" providerId="ADAL" clId="{51816341-6D97-9D4A-A4DD-B00ADE583888}" dt="2025-04-27T07:40:32.528" v="2296" actId="1076"/>
          <ac:spMkLst>
            <pc:docMk/>
            <pc:sldMk cId="3315420905" sldId="271"/>
            <ac:spMk id="7" creationId="{688D6D4B-2ED4-9D7C-DB57-D106E28AB5A7}"/>
          </ac:spMkLst>
        </pc:spChg>
        <pc:spChg chg="add mod">
          <ac:chgData name="Dr. Haider Ejaz" userId="325f8190-5f66-45fd-b32b-2e538ae9f1e5" providerId="ADAL" clId="{51816341-6D97-9D4A-A4DD-B00ADE583888}" dt="2025-04-27T07:42:49.226" v="2320" actId="1076"/>
          <ac:spMkLst>
            <pc:docMk/>
            <pc:sldMk cId="3315420905" sldId="271"/>
            <ac:spMk id="11" creationId="{E55631A1-8DA7-5201-083F-2CE20B38A86B}"/>
          </ac:spMkLst>
        </pc:spChg>
        <pc:picChg chg="add mod modCrop">
          <ac:chgData name="Dr. Haider Ejaz" userId="325f8190-5f66-45fd-b32b-2e538ae9f1e5" providerId="ADAL" clId="{51816341-6D97-9D4A-A4DD-B00ADE583888}" dt="2025-04-27T07:40:28.140" v="2295" actId="1076"/>
          <ac:picMkLst>
            <pc:docMk/>
            <pc:sldMk cId="3315420905" sldId="271"/>
            <ac:picMk id="8" creationId="{E4829CAC-9DDB-EC89-607F-29344BDCEA7D}"/>
          </ac:picMkLst>
        </pc:picChg>
        <pc:picChg chg="add mod">
          <ac:chgData name="Dr. Haider Ejaz" userId="325f8190-5f66-45fd-b32b-2e538ae9f1e5" providerId="ADAL" clId="{51816341-6D97-9D4A-A4DD-B00ADE583888}" dt="2025-04-27T07:42:44.381" v="2319" actId="1076"/>
          <ac:picMkLst>
            <pc:docMk/>
            <pc:sldMk cId="3315420905" sldId="271"/>
            <ac:picMk id="10" creationId="{AFF6BC1F-9D85-03B1-B27A-602F8EC4BD44}"/>
          </ac:picMkLst>
        </pc:picChg>
        <pc:picChg chg="add mod">
          <ac:chgData name="Dr. Haider Ejaz" userId="325f8190-5f66-45fd-b32b-2e538ae9f1e5" providerId="ADAL" clId="{51816341-6D97-9D4A-A4DD-B00ADE583888}" dt="2025-04-27T07:42:56.222" v="2321" actId="1076"/>
          <ac:picMkLst>
            <pc:docMk/>
            <pc:sldMk cId="3315420905" sldId="271"/>
            <ac:picMk id="13" creationId="{190CE3B4-8840-6B87-8AF7-7BFD9C724919}"/>
          </ac:picMkLst>
        </pc:picChg>
      </pc:sldChg>
      <pc:sldMasterChg chg="addSp modSp addSldLayout modSldLayout">
        <pc:chgData name="Dr. Haider Ejaz" userId="325f8190-5f66-45fd-b32b-2e538ae9f1e5" providerId="ADAL" clId="{51816341-6D97-9D4A-A4DD-B00ADE583888}" dt="2025-04-27T06:10:48.981" v="518"/>
        <pc:sldMasterMkLst>
          <pc:docMk/>
          <pc:sldMasterMk cId="3923670592" sldId="2147483648"/>
        </pc:sldMasterMkLst>
        <pc:inkChg chg="add mod">
          <ac:chgData name="Dr. Haider Ejaz" userId="325f8190-5f66-45fd-b32b-2e538ae9f1e5" providerId="ADAL" clId="{51816341-6D97-9D4A-A4DD-B00ADE583888}" dt="2025-04-27T05:50:39.900" v="11"/>
          <ac:inkMkLst>
            <pc:docMk/>
            <pc:sldMasterMk cId="3923670592" sldId="2147483648"/>
            <ac:inkMk id="7" creationId="{181E8D51-6E32-8759-C1D0-79EF511ED1AC}"/>
          </ac:inkMkLst>
        </pc:inkChg>
        <pc:sldLayoutChg chg="addSp modSp">
          <pc:chgData name="Dr. Haider Ejaz" userId="325f8190-5f66-45fd-b32b-2e538ae9f1e5" providerId="ADAL" clId="{51816341-6D97-9D4A-A4DD-B00ADE583888}" dt="2025-04-27T05:50:35.480" v="10"/>
          <pc:sldLayoutMkLst>
            <pc:docMk/>
            <pc:sldMasterMk cId="3923670592" sldId="2147483648"/>
            <pc:sldLayoutMk cId="1038946728" sldId="2147483649"/>
          </pc:sldLayoutMkLst>
          <pc:inkChg chg="add mod">
            <ac:chgData name="Dr. Haider Ejaz" userId="325f8190-5f66-45fd-b32b-2e538ae9f1e5" providerId="ADAL" clId="{51816341-6D97-9D4A-A4DD-B00ADE583888}" dt="2025-04-27T05:50:35.480" v="10"/>
            <ac:inkMkLst>
              <pc:docMk/>
              <pc:sldMasterMk cId="3923670592" sldId="2147483648"/>
              <pc:sldLayoutMk cId="1038946728" sldId="2147483649"/>
              <ac:inkMk id="7" creationId="{2CF07264-6758-F918-F18D-B52CCC7CFD4B}"/>
            </ac:inkMkLst>
          </pc:inkChg>
        </pc:sldLayoutChg>
        <pc:sldLayoutChg chg="addSp delSp modSp add mod modTransition">
          <pc:chgData name="Dr. Haider Ejaz" userId="325f8190-5f66-45fd-b32b-2e538ae9f1e5" providerId="ADAL" clId="{51816341-6D97-9D4A-A4DD-B00ADE583888}" dt="2025-04-27T06:10:41.161" v="516"/>
          <pc:sldLayoutMkLst>
            <pc:docMk/>
            <pc:sldMasterMk cId="3923670592" sldId="2147483648"/>
            <pc:sldLayoutMk cId="1837852485" sldId="2147483660"/>
          </pc:sldLayoutMkLst>
          <pc:spChg chg="mod">
            <ac:chgData name="Dr. Haider Ejaz" userId="325f8190-5f66-45fd-b32b-2e538ae9f1e5" providerId="ADAL" clId="{51816341-6D97-9D4A-A4DD-B00ADE583888}" dt="2025-04-27T06:02:38.073" v="468" actId="14100"/>
            <ac:spMkLst>
              <pc:docMk/>
              <pc:sldMasterMk cId="3923670592" sldId="2147483648"/>
              <pc:sldLayoutMk cId="1837852485" sldId="2147483660"/>
              <ac:spMk id="2" creationId="{E91D31DE-1A2A-61F1-933B-66398C3EF8D7}"/>
            </ac:spMkLst>
          </pc:spChg>
          <pc:spChg chg="add mod">
            <ac:chgData name="Dr. Haider Ejaz" userId="325f8190-5f66-45fd-b32b-2e538ae9f1e5" providerId="ADAL" clId="{51816341-6D97-9D4A-A4DD-B00ADE583888}" dt="2025-04-27T06:10:41.161" v="516"/>
            <ac:spMkLst>
              <pc:docMk/>
              <pc:sldMasterMk cId="3923670592" sldId="2147483648"/>
              <pc:sldLayoutMk cId="1837852485" sldId="2147483660"/>
              <ac:spMk id="9" creationId="{46705FF1-DFFA-EEC6-F513-79492CC714B1}"/>
            </ac:spMkLst>
          </pc:spChg>
        </pc:sldLayoutChg>
        <pc:sldLayoutChg chg="addSp delSp modSp add mod modTransition">
          <pc:chgData name="Dr. Haider Ejaz" userId="325f8190-5f66-45fd-b32b-2e538ae9f1e5" providerId="ADAL" clId="{51816341-6D97-9D4A-A4DD-B00ADE583888}" dt="2025-04-27T06:05:00.163" v="487"/>
          <pc:sldLayoutMkLst>
            <pc:docMk/>
            <pc:sldMasterMk cId="3923670592" sldId="2147483648"/>
            <pc:sldLayoutMk cId="450809616" sldId="2147483661"/>
          </pc:sldLayoutMkLst>
        </pc:sldLayoutChg>
        <pc:sldLayoutChg chg="addSp delSp modSp add mod modTransition">
          <pc:chgData name="Dr. Haider Ejaz" userId="325f8190-5f66-45fd-b32b-2e538ae9f1e5" providerId="ADAL" clId="{51816341-6D97-9D4A-A4DD-B00ADE583888}" dt="2025-04-27T06:10:20.544" v="514" actId="403"/>
          <pc:sldLayoutMkLst>
            <pc:docMk/>
            <pc:sldMasterMk cId="3923670592" sldId="2147483648"/>
            <pc:sldLayoutMk cId="1642410026" sldId="2147483661"/>
          </pc:sldLayoutMkLst>
          <pc:spChg chg="add mod">
            <ac:chgData name="Dr. Haider Ejaz" userId="325f8190-5f66-45fd-b32b-2e538ae9f1e5" providerId="ADAL" clId="{51816341-6D97-9D4A-A4DD-B00ADE583888}" dt="2025-04-27T06:05:36.670" v="490"/>
            <ac:spMkLst>
              <pc:docMk/>
              <pc:sldMasterMk cId="3923670592" sldId="2147483648"/>
              <pc:sldLayoutMk cId="1642410026" sldId="2147483661"/>
              <ac:spMk id="7" creationId="{15E3890C-9A12-1708-CDBD-7FF211116A88}"/>
            </ac:spMkLst>
          </pc:spChg>
          <pc:spChg chg="add mod">
            <ac:chgData name="Dr. Haider Ejaz" userId="325f8190-5f66-45fd-b32b-2e538ae9f1e5" providerId="ADAL" clId="{51816341-6D97-9D4A-A4DD-B00ADE583888}" dt="2025-04-27T06:10:20.544" v="514" actId="403"/>
            <ac:spMkLst>
              <pc:docMk/>
              <pc:sldMasterMk cId="3923670592" sldId="2147483648"/>
              <pc:sldLayoutMk cId="1642410026" sldId="2147483661"/>
              <ac:spMk id="13" creationId="{549A1CD6-C779-CCCB-FE94-598E86A5A61E}"/>
            </ac:spMkLst>
          </pc:spChg>
        </pc:sldLayoutChg>
        <pc:sldLayoutChg chg="addSp delSp modSp add mod modTransition">
          <pc:chgData name="Dr. Haider Ejaz" userId="325f8190-5f66-45fd-b32b-2e538ae9f1e5" providerId="ADAL" clId="{51816341-6D97-9D4A-A4DD-B00ADE583888}" dt="2025-04-27T06:10:48.981" v="518"/>
          <pc:sldLayoutMkLst>
            <pc:docMk/>
            <pc:sldMasterMk cId="3923670592" sldId="2147483648"/>
            <pc:sldLayoutMk cId="1051044" sldId="2147483662"/>
          </pc:sldLayoutMkLst>
          <pc:spChg chg="add mod">
            <ac:chgData name="Dr. Haider Ejaz" userId="325f8190-5f66-45fd-b32b-2e538ae9f1e5" providerId="ADAL" clId="{51816341-6D97-9D4A-A4DD-B00ADE583888}" dt="2025-04-27T06:06:01.785" v="493"/>
            <ac:spMkLst>
              <pc:docMk/>
              <pc:sldMasterMk cId="3923670592" sldId="2147483648"/>
              <pc:sldLayoutMk cId="1051044" sldId="2147483662"/>
              <ac:spMk id="6" creationId="{E46641FD-F5EB-FC45-5B2B-6AEE3F093899}"/>
            </ac:spMkLst>
          </pc:spChg>
          <pc:spChg chg="add mod">
            <ac:chgData name="Dr. Haider Ejaz" userId="325f8190-5f66-45fd-b32b-2e538ae9f1e5" providerId="ADAL" clId="{51816341-6D97-9D4A-A4DD-B00ADE583888}" dt="2025-04-27T06:10:48.981" v="518"/>
            <ac:spMkLst>
              <pc:docMk/>
              <pc:sldMasterMk cId="3923670592" sldId="2147483648"/>
              <pc:sldLayoutMk cId="1051044" sldId="2147483662"/>
              <ac:spMk id="8" creationId="{CF6F9041-E637-B7EC-B96B-93B649005F84}"/>
            </ac:spMkLst>
          </pc:spChg>
        </pc:sldLayoutChg>
      </pc:sldMasterChg>
    </pc:docChg>
  </pc:docChgLst>
  <pc:docChgLst>
    <pc:chgData name="Dr. Haider Ejaz" userId="325f8190-5f66-45fd-b32b-2e538ae9f1e5" providerId="ADAL" clId="{67C2DFAA-6133-428C-B6E5-83D5972940FD}"/>
    <pc:docChg chg="custSel modSld">
      <pc:chgData name="Dr. Haider Ejaz" userId="325f8190-5f66-45fd-b32b-2e538ae9f1e5" providerId="ADAL" clId="{67C2DFAA-6133-428C-B6E5-83D5972940FD}" dt="2025-06-18T05:43:19.570" v="1" actId="478"/>
      <pc:docMkLst>
        <pc:docMk/>
      </pc:docMkLst>
      <pc:sldChg chg="addSp delSp mod">
        <pc:chgData name="Dr. Haider Ejaz" userId="325f8190-5f66-45fd-b32b-2e538ae9f1e5" providerId="ADAL" clId="{67C2DFAA-6133-428C-B6E5-83D5972940FD}" dt="2025-06-18T05:43:19.570" v="1" actId="478"/>
        <pc:sldMkLst>
          <pc:docMk/>
          <pc:sldMk cId="3667324027" sldId="257"/>
        </pc:sldMkLst>
        <pc:graphicFrameChg chg="add del">
          <ac:chgData name="Dr. Haider Ejaz" userId="325f8190-5f66-45fd-b32b-2e538ae9f1e5" providerId="ADAL" clId="{67C2DFAA-6133-428C-B6E5-83D5972940FD}" dt="2025-06-18T05:43:19.570" v="1" actId="478"/>
          <ac:graphicFrameMkLst>
            <pc:docMk/>
            <pc:sldMk cId="3667324027" sldId="257"/>
            <ac:graphicFrameMk id="2" creationId="{532FE900-FD10-33D3-DB4F-6A280C93B17E}"/>
          </ac:graphicFrameMkLst>
        </pc:graphicFrame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dev"/>
          <inkml:channel name="Y" type="integer" min="-2.14748E9" max="2.14748E9" units="dev"/>
        </inkml:traceFormat>
        <inkml:channelProperties>
          <inkml:channelProperty channel="X" name="resolution" value="1000" units="1/dev"/>
          <inkml:channelProperty channel="Y" name="resolution" value="1000" units="1/dev"/>
        </inkml:channelProperties>
      </inkml:inkSource>
      <inkml:timestamp xml:id="ts0" timeString="2025-04-27T05:50:39.899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1349 434,'33350'0,"-33350"18685,-33350-18685,33350-18685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dev"/>
          <inkml:channel name="Y" type="integer" min="-2.14748E9" max="2.14748E9" units="dev"/>
        </inkml:traceFormat>
        <inkml:channelProperties>
          <inkml:channelProperty channel="X" name="resolution" value="1000" units="1/dev"/>
          <inkml:channelProperty channel="Y" name="resolution" value="1000" units="1/dev"/>
        </inkml:channelProperties>
      </inkml:inkSource>
      <inkml:timestamp xml:id="ts0" timeString="2025-04-27T05:50:35.477"/>
    </inkml:context>
    <inkml:brush xml:id="br0">
      <inkml:brushProperty name="width" value="0.1" units="cm"/>
      <inkml:brushProperty name="height" value="0.1" units="cm"/>
    </inkml:brush>
  </inkml:definitions>
  <inkml:trace contextRef="#ctx0" brushRef="#br0">1349 434,'33350'0,"-33350"18685,-33350-18685,33350-18685</inkml:trace>
</inkml:ink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ustomXml" Target="../ink/ink2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9B6A1-8F1C-76AA-8E05-49747E6093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311F8E-ECEA-ABE0-7D70-6485395AD6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F836A-9312-3B40-445E-46A4CAA8B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B071B-6637-8977-B7B3-25FDE9933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578BC-3D53-76DD-D6A4-579AAF7C6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CF07264-6758-F918-F18D-B52CCC7CFD4B}"/>
                  </a:ext>
                </a:extLst>
              </p14:cNvPr>
              <p14:cNvContentPartPr/>
              <p14:nvPr userDrawn="1"/>
            </p14:nvContentPartPr>
            <p14:xfrm>
              <a:off x="93663" y="65088"/>
              <a:ext cx="12006262" cy="6727825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CF07264-6758-F918-F18D-B52CCC7CFD4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663" y="47086"/>
                <a:ext cx="12041902" cy="676347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38946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E762FC-5126-3619-BC18-8FDE59756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5C1EA-E45F-7C37-DCD5-3C1F98279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7F546-59AD-29FB-BED1-A2B29944F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F2BE4-2933-FD34-9BE8-55C5EC4D0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18FAB-F1CE-9FF5-DA1B-DF568FD1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0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5C1EA-E45F-7C37-DCD5-3C1F982792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7F546-59AD-29FB-BED1-A2B29944F8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FF2BE4-2933-FD34-9BE8-55C5EC4D0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518FAB-F1CE-9FF5-DA1B-DF568FD11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5E3890C-9A12-1708-CDBD-7FF211116A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82" y="136525"/>
            <a:ext cx="11684619" cy="83363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549A1CD6-C779-CCCB-FE94-598E86A5A61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059656"/>
            <a:ext cx="10515600" cy="676275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42410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FCA1E-8C65-7C86-FCDB-58A68346D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3E46C6-DA33-4322-7543-2B7263295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C2237-DB03-DDF7-E2DC-2D562E113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AD566-7B95-729B-876C-AE857AF9B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B8060-3E90-AD59-2C9B-AF7855EB5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488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31DE-1A2A-61F1-933B-66398C3EF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EFBF9-CCBE-C582-7191-6998DA693C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878EB-D463-1114-7EA7-B6794DE92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A13B9-382F-2CB1-B729-2FA0CCBB4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3919B-A2C8-C339-18AA-BADB592BB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8932A1-2ABD-9F8E-0C0E-C0A654E4A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90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D31DE-1A2A-61F1-933B-66398C3EF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82" y="136525"/>
            <a:ext cx="11684619" cy="83363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EFBF9-CCBE-C582-7191-6998DA693C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F878EB-D463-1114-7EA7-B6794DE92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A13B9-382F-2CB1-B729-2FA0CCBB4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13919B-A2C8-C339-18AA-BADB592BB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8932A1-2ABD-9F8E-0C0E-C0A654E4A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12">
            <a:extLst>
              <a:ext uri="{FF2B5EF4-FFF2-40B4-BE49-F238E27FC236}">
                <a16:creationId xmlns:a16="http://schemas.microsoft.com/office/drawing/2014/main" id="{46705FF1-DFFA-EEC6-F513-79492CC714B1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059656"/>
            <a:ext cx="10515600" cy="676275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7852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5A96C-0C07-B8F0-D4E7-EA43684ADF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08EF8-1600-A7EE-A039-38A9C992C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B98585-8268-0E94-D52A-0138207A0F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B70F4-344C-4F42-C418-176A693587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710B5A-78E7-9942-E018-C26BB24627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B5654A-A00A-F635-7EF6-C0767B54A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6802100-B1BC-D1A5-55B1-E2360DDED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1BDE50-3537-06DA-DCBE-654DC9B90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88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5293E-679A-615C-7C0F-24FD6058D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6A7BE7-29C7-5393-CF7F-0C8419ECA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452AE9-4456-A069-1172-EEF702CB6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77730F-CBF7-A28A-13A2-EE6936AA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93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6A7BE7-29C7-5393-CF7F-0C8419ECA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452AE9-4456-A069-1172-EEF702CB6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77730F-CBF7-A28A-13A2-EE6936AA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46641FD-F5EB-FC45-5B2B-6AEE3F093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82" y="136525"/>
            <a:ext cx="11684619" cy="83363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12">
            <a:extLst>
              <a:ext uri="{FF2B5EF4-FFF2-40B4-BE49-F238E27FC236}">
                <a16:creationId xmlns:a16="http://schemas.microsoft.com/office/drawing/2014/main" id="{CF6F9041-E637-B7EC-B96B-93B649005F8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1059656"/>
            <a:ext cx="10515600" cy="676275"/>
          </a:xfrm>
        </p:spPr>
        <p:txBody>
          <a:bodyPr>
            <a:norm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1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17FC60-8A92-6187-2E7D-DA68D3D4B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FA86A8-491D-C666-F79A-1E44FFA74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572DBA-50C0-83FE-7958-76CCD39C5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344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4D2D33-C940-E4E0-BB50-86E03ADC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D9E9D6-88CB-24D6-36D9-9B027BB4B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88694-DA96-F68D-0AC2-E887CAE1F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19C7F-623D-789B-967D-B4640B71BA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EEC88D-3A3C-F802-BAE4-B3F4E6215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A565B0-3895-086B-44B1-8F2DF34E3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0769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6219-0920-07AF-E840-A248BF50A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51D928-ED6A-BDEA-F5D3-5C9009BE04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1DAC2-D916-557C-113E-8ECD930113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B4D8E6-B2B4-FB06-DABB-D9E63FABB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8AAD43-354A-C920-FD19-6731F28E0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EFB2C7-15BC-7C9F-C637-715D8F867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347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DEAEC-5E6C-B3A4-F0DD-84425E37D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8AAE28-435D-F102-1F0E-DF29B2F698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73260-6FFB-2346-D0F8-B3BDFB052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38ABDD-89EC-0C41-DF49-F5055633E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3736EE-724F-BA62-9D66-8DF1FF32E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4776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8AC1DE-C328-DBD6-9CD1-87E0965B247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C2620B-59B1-C827-065A-1A19D3B9F8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A6963-4EE1-62C2-5B9C-4362C0D99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36C06-321B-9330-16EE-F0414D5DD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1857C-C2C2-050C-442E-095B66C5F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12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F89053-D330-47E0-40B2-929A7AF33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CF5A75-36E6-76FD-24D2-072755D38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E74CD-5AF2-CC22-3FCF-8081CC9242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DB04D4D-68F8-45E8-8F1C-0F55F0A9FAA8}" type="datetimeFigureOut">
              <a:rPr lang="en-US" smtClean="0"/>
              <a:t>6/18/2025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2E905-95B6-0537-F1FC-3C57F21BD5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6CBEA-6F97-E3AA-7B8F-641539FD3A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CF3B9C-426C-45F3-B406-892DCE49499B}" type="slidenum">
              <a:rPr lang="en-US" smtClean="0"/>
              <a:t>‹#›</a:t>
            </a:fld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81E8D51-6E32-8759-C1D0-79EF511ED1AC}"/>
                  </a:ext>
                </a:extLst>
              </p14:cNvPr>
              <p14:cNvContentPartPr/>
              <p14:nvPr userDrawn="1"/>
            </p14:nvContentPartPr>
            <p14:xfrm>
              <a:off x="93663" y="65088"/>
              <a:ext cx="12006262" cy="6727825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81E8D51-6E32-8759-C1D0-79EF511ED1AC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75663" y="47086"/>
                <a:ext cx="12041902" cy="676347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2367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60" r:id="rId6"/>
    <p:sldLayoutId id="2147483653" r:id="rId7"/>
    <p:sldLayoutId id="2147483654" r:id="rId8"/>
    <p:sldLayoutId id="2147483662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13C836-BB48-B779-AE91-E292E0CD88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Advanced Control Strategies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A19693AF-BDF8-655A-DCBA-355305B0CE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Instrumentation and Process Control – ChE-323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9F4ABA-BC8E-D22D-E668-D313FCAD34DC}"/>
              </a:ext>
            </a:extLst>
          </p:cNvPr>
          <p:cNvSpPr txBox="1"/>
          <p:nvPr/>
        </p:nvSpPr>
        <p:spPr>
          <a:xfrm>
            <a:off x="1524000" y="753031"/>
            <a:ext cx="8523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Lec-11</a:t>
            </a:r>
          </a:p>
        </p:txBody>
      </p:sp>
    </p:spTree>
    <p:extLst>
      <p:ext uri="{BB962C8B-B14F-4D97-AF65-F5344CB8AC3E}">
        <p14:creationId xmlns:p14="http://schemas.microsoft.com/office/powerpoint/2010/main" val="36673240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0D4B1-CE6E-E57A-BEE0-9B019229E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Beyond single loop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BAFE2-A3F0-E845-5FCC-E2B28DBC96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Single loop systems </a:t>
            </a:r>
          </a:p>
          <a:p>
            <a:pPr lvl="1"/>
            <a:r>
              <a:rPr lang="en-US" dirty="0"/>
              <a:t>One controller</a:t>
            </a:r>
          </a:p>
          <a:p>
            <a:pPr lvl="1"/>
            <a:r>
              <a:rPr lang="en-US" dirty="0"/>
              <a:t>One measuring element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7E6FC-59DD-66CB-7515-3EC8F99FB14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Types of multiloop systems</a:t>
            </a:r>
          </a:p>
          <a:p>
            <a:pPr lvl="1"/>
            <a:r>
              <a:rPr lang="en-US" dirty="0"/>
              <a:t>Cascade control</a:t>
            </a:r>
          </a:p>
          <a:p>
            <a:pPr lvl="1"/>
            <a:r>
              <a:rPr lang="en-US" dirty="0"/>
              <a:t>Feedforward control</a:t>
            </a:r>
          </a:p>
          <a:p>
            <a:pPr lvl="1"/>
            <a:r>
              <a:rPr lang="en-US" dirty="0"/>
              <a:t>Ratio control</a:t>
            </a:r>
          </a:p>
          <a:p>
            <a:pPr lvl="1"/>
            <a:r>
              <a:rPr lang="en-US" dirty="0"/>
              <a:t>Smith predictor control</a:t>
            </a:r>
          </a:p>
          <a:p>
            <a:pPr lvl="1"/>
            <a:r>
              <a:rPr lang="en-US" dirty="0"/>
              <a:t>Internal model control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45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09479-381C-7029-5286-1E56D74FC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 Control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ADC0088F-4B21-6604-B976-785F910404B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Water heated with hot oil in the jacket</a:t>
            </a:r>
          </a:p>
          <a:p>
            <a:r>
              <a:rPr lang="en-US" dirty="0"/>
              <a:t>Measurement of water temperature is basis for control of oil flowrate</a:t>
            </a:r>
          </a:p>
          <a:p>
            <a:r>
              <a:rPr lang="en-US" dirty="0"/>
              <a:t>In case oil temperature falls, the system experiences prolonged offset from the set point</a:t>
            </a:r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22838BC2-6C98-0C7A-B178-2A4E67EC922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199" y="1825431"/>
            <a:ext cx="5181600" cy="3542288"/>
          </a:xfrm>
        </p:spPr>
      </p:pic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00F7572-575E-C7F3-33A2-342981D9E59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Jacketed kettle – single loop control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7CAB3D-46B0-7E7B-7EBB-319FA5F0610B}"/>
              </a:ext>
            </a:extLst>
          </p:cNvPr>
          <p:cNvSpPr txBox="1"/>
          <p:nvPr/>
        </p:nvSpPr>
        <p:spPr>
          <a:xfrm>
            <a:off x="6859272" y="5367719"/>
            <a:ext cx="3807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Single loop control of Jacketed kettle</a:t>
            </a:r>
          </a:p>
        </p:txBody>
      </p:sp>
    </p:spTree>
    <p:extLst>
      <p:ext uri="{BB962C8B-B14F-4D97-AF65-F5344CB8AC3E}">
        <p14:creationId xmlns:p14="http://schemas.microsoft.com/office/powerpoint/2010/main" val="40916732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1846CD4-EFEC-6F60-BE40-55C34F5CE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53077"/>
            <a:ext cx="10515600" cy="349643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A0E42C6-7DDA-335B-7D4C-5A3742E8A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82" y="136525"/>
            <a:ext cx="11684619" cy="833631"/>
          </a:xfrm>
        </p:spPr>
        <p:txBody>
          <a:bodyPr anchor="ctr">
            <a:normAutofit/>
          </a:bodyPr>
          <a:lstStyle/>
          <a:p>
            <a:r>
              <a:rPr lang="en-US" dirty="0"/>
              <a:t>Cascade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98DCAB-6D94-431A-6563-3A3EFEA9FFE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059656"/>
            <a:ext cx="10515600" cy="676275"/>
          </a:xfrm>
        </p:spPr>
        <p:txBody>
          <a:bodyPr>
            <a:normAutofit/>
          </a:bodyPr>
          <a:lstStyle/>
          <a:p>
            <a:r>
              <a:rPr lang="en-US" dirty="0"/>
              <a:t>Jacketed kettle – single loop control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B1A3B81-5E9E-4461-6D33-6D257DCF9CFC}"/>
              </a:ext>
            </a:extLst>
          </p:cNvPr>
          <p:cNvSpPr txBox="1"/>
          <p:nvPr/>
        </p:nvSpPr>
        <p:spPr>
          <a:xfrm>
            <a:off x="3384584" y="5749511"/>
            <a:ext cx="5422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Single loop control of Jacketed kettle – Block diagram</a:t>
            </a:r>
          </a:p>
        </p:txBody>
      </p:sp>
    </p:spTree>
    <p:extLst>
      <p:ext uri="{BB962C8B-B14F-4D97-AF65-F5344CB8AC3E}">
        <p14:creationId xmlns:p14="http://schemas.microsoft.com/office/powerpoint/2010/main" val="1583508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DD6D4690-DE1F-3BC4-78C9-F7A48BAE7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Cascade Control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54DA884-0E17-E40D-506A-F5A23E8BF60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To avoid slow response to changes in oil temperature two controllers and two measuring elements are used.</a:t>
            </a:r>
          </a:p>
          <a:p>
            <a:r>
              <a:rPr lang="en-US" dirty="0"/>
              <a:t>The primary controller is able to set the jacket temperature – indirectly </a:t>
            </a:r>
          </a:p>
          <a:p>
            <a:r>
              <a:rPr lang="en-US" dirty="0"/>
              <a:t>Primary controller – master controller</a:t>
            </a:r>
          </a:p>
          <a:p>
            <a:r>
              <a:rPr lang="en-US" dirty="0"/>
              <a:t>Secondary controller – slave controller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1E8C9C5C-1767-41FA-1405-5081D275B1F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Jacketed kettle – cascade control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B48A775-02AB-6BED-66B6-6A44146DD104}"/>
              </a:ext>
            </a:extLst>
          </p:cNvPr>
          <p:cNvSpPr txBox="1"/>
          <p:nvPr/>
        </p:nvSpPr>
        <p:spPr>
          <a:xfrm>
            <a:off x="6960134" y="5807631"/>
            <a:ext cx="3605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Cascade control of Jacketed kettle</a:t>
            </a:r>
          </a:p>
        </p:txBody>
      </p:sp>
      <p:pic>
        <p:nvPicPr>
          <p:cNvPr id="15" name="Content Placeholder 11">
            <a:extLst>
              <a:ext uri="{FF2B5EF4-FFF2-40B4-BE49-F238E27FC236}">
                <a16:creationId xmlns:a16="http://schemas.microsoft.com/office/drawing/2014/main" id="{E9DAB506-7F4E-CD70-70FF-71608119EF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358595"/>
            <a:ext cx="5181600" cy="3285398"/>
          </a:xfrm>
        </p:spPr>
      </p:pic>
    </p:spTree>
    <p:extLst>
      <p:ext uri="{BB962C8B-B14F-4D97-AF65-F5344CB8AC3E}">
        <p14:creationId xmlns:p14="http://schemas.microsoft.com/office/powerpoint/2010/main" val="4269376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A0D64-09B4-EA17-75C0-ADAE213C3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95F49-1B37-B7CA-56BC-A892B4A85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82" y="136525"/>
            <a:ext cx="11684619" cy="833631"/>
          </a:xfrm>
        </p:spPr>
        <p:txBody>
          <a:bodyPr anchor="ctr">
            <a:normAutofit/>
          </a:bodyPr>
          <a:lstStyle/>
          <a:p>
            <a:r>
              <a:rPr lang="en-US" dirty="0"/>
              <a:t>Cascade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F4BFC-A2F8-D4F5-7D29-F8B199FAD73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059656"/>
            <a:ext cx="10515600" cy="676275"/>
          </a:xfrm>
        </p:spPr>
        <p:txBody>
          <a:bodyPr>
            <a:normAutofit/>
          </a:bodyPr>
          <a:lstStyle/>
          <a:p>
            <a:r>
              <a:rPr lang="en-US" dirty="0"/>
              <a:t>Jacketed kettle – cascade control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DA4589-D496-0F89-6F07-B6FB095DCC7C}"/>
              </a:ext>
            </a:extLst>
          </p:cNvPr>
          <p:cNvSpPr txBox="1"/>
          <p:nvPr/>
        </p:nvSpPr>
        <p:spPr>
          <a:xfrm>
            <a:off x="3384584" y="5749511"/>
            <a:ext cx="5422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Single loop control of Jacketed kettle – Block diagram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10BE9D-3292-A961-EF12-677034C79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303" y="1974459"/>
            <a:ext cx="11047822" cy="3554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320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D47C8-138F-8A58-89D2-E23EA43C8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0E3C-F3B0-DA41-2EC3-A811A2DD2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82" y="136525"/>
            <a:ext cx="11684619" cy="833631"/>
          </a:xfrm>
        </p:spPr>
        <p:txBody>
          <a:bodyPr anchor="ctr">
            <a:normAutofit/>
          </a:bodyPr>
          <a:lstStyle/>
          <a:p>
            <a:r>
              <a:rPr lang="en-US" dirty="0"/>
              <a:t>Cascade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0396A-BB7A-9FFC-35FD-44FEB0B0D16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059656"/>
            <a:ext cx="10515600" cy="676275"/>
          </a:xfrm>
        </p:spPr>
        <p:txBody>
          <a:bodyPr>
            <a:normAutofit/>
          </a:bodyPr>
          <a:lstStyle/>
          <a:p>
            <a:r>
              <a:rPr lang="en-US" dirty="0"/>
              <a:t>Analysis of cascade control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30B9ED-29F9-6EEC-2492-59C6ED251B15}"/>
              </a:ext>
            </a:extLst>
          </p:cNvPr>
          <p:cNvSpPr txBox="1"/>
          <p:nvPr/>
        </p:nvSpPr>
        <p:spPr>
          <a:xfrm>
            <a:off x="1447578" y="5293726"/>
            <a:ext cx="6255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Single loop control of Jacketed kettle – General block diagram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64279E-2142-DED0-30E0-0DBF02CE5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82" y="2052819"/>
            <a:ext cx="7983036" cy="3024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8557DA4-5CBB-57F5-F2D9-7642BB103B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68" y="2857500"/>
            <a:ext cx="2908300" cy="1143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4F1883-F24F-A99F-288C-C2216CECD2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3368" y="5478392"/>
            <a:ext cx="2997200" cy="10033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659DCB1-25C9-CF5D-0FE2-65621D1D2D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451" y="3758588"/>
            <a:ext cx="3759200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844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C1D5A-B3C4-BDC1-BBAE-C79662C0A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65C7D5-9C7F-7C40-150A-9CA68C871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882" y="136525"/>
            <a:ext cx="11684619" cy="833631"/>
          </a:xfrm>
        </p:spPr>
        <p:txBody>
          <a:bodyPr anchor="ctr">
            <a:normAutofit/>
          </a:bodyPr>
          <a:lstStyle/>
          <a:p>
            <a:r>
              <a:rPr lang="en-US" dirty="0"/>
              <a:t>Cascade Control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B24409-9861-9D3A-08DB-6138A36969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059656"/>
            <a:ext cx="10515600" cy="676275"/>
          </a:xfrm>
        </p:spPr>
        <p:txBody>
          <a:bodyPr>
            <a:normAutofit/>
          </a:bodyPr>
          <a:lstStyle/>
          <a:p>
            <a:r>
              <a:rPr lang="en-US" dirty="0"/>
              <a:t>Analysis of cascade control</a:t>
            </a: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3EBE8D-5DD3-14CA-49C3-AFCACC0EE090}"/>
              </a:ext>
            </a:extLst>
          </p:cNvPr>
          <p:cNvSpPr txBox="1"/>
          <p:nvPr/>
        </p:nvSpPr>
        <p:spPr>
          <a:xfrm>
            <a:off x="4839130" y="6081991"/>
            <a:ext cx="245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Response Comparison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C3FCBBED-4693-80C0-D362-580037D187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067" y="1825625"/>
            <a:ext cx="3751866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360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989EA39-BF99-D802-8682-57DE4E3A1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Feedforward Control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282D50F-43DB-F1F3-B786-14681841F0D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Feedforward control useful for managing frequent load disturbances</a:t>
            </a:r>
          </a:p>
          <a:p>
            <a:r>
              <a:rPr lang="en-US" dirty="0"/>
              <a:t>Outlet concentration to be controlled with inlet from a reagent tank and inlet c</a:t>
            </a:r>
            <a:r>
              <a:rPr lang="en-US" baseline="-25000" dirty="0"/>
              <a:t>i</a:t>
            </a:r>
            <a:r>
              <a:rPr lang="en-US" dirty="0"/>
              <a:t>.</a:t>
            </a:r>
          </a:p>
          <a:p>
            <a:r>
              <a:rPr lang="en-US" dirty="0"/>
              <a:t>For feedback control – information about concentration change reaches controller after passing through all the tanks</a:t>
            </a:r>
          </a:p>
          <a:p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293BA49-6991-0670-DFEA-2DF2B5F6B4C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Composition Control System as example</a:t>
            </a:r>
          </a:p>
          <a:p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81F8D96C-72BE-9861-C349-8CFEDC15D3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057400"/>
            <a:ext cx="5780812" cy="32828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0EF1D1D-5A27-9C10-E842-743BC3725F26}"/>
              </a:ext>
            </a:extLst>
          </p:cNvPr>
          <p:cNvSpPr txBox="1"/>
          <p:nvPr/>
        </p:nvSpPr>
        <p:spPr>
          <a:xfrm>
            <a:off x="7559002" y="5472559"/>
            <a:ext cx="3052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Feedback Control for composition control system</a:t>
            </a:r>
          </a:p>
        </p:txBody>
      </p:sp>
    </p:spTree>
    <p:extLst>
      <p:ext uri="{BB962C8B-B14F-4D97-AF65-F5344CB8AC3E}">
        <p14:creationId xmlns:p14="http://schemas.microsoft.com/office/powerpoint/2010/main" val="30067742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74AD6-53C9-E0BE-A95F-FB5585EF7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Feedforward Control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B12940-B5BF-99FD-0211-F35A5DFDCAB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Composition Control System as example</a:t>
            </a:r>
          </a:p>
          <a:p>
            <a:endParaRPr lang="en-US" dirty="0"/>
          </a:p>
        </p:txBody>
      </p:sp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88D5F4C9-6EB4-DB30-60DE-D6043D02B18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212142"/>
            <a:ext cx="5181600" cy="1578303"/>
          </a:xfr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A13325F-A9E9-A038-FE44-55384603578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530028"/>
            <a:ext cx="5181600" cy="294253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209E028-C4A4-94F6-B06A-99C9EE4960C0}"/>
              </a:ext>
            </a:extLst>
          </p:cNvPr>
          <p:cNvSpPr txBox="1"/>
          <p:nvPr/>
        </p:nvSpPr>
        <p:spPr>
          <a:xfrm>
            <a:off x="1902575" y="5472559"/>
            <a:ext cx="30528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Feedback Control for composition control system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35BC42-CCF0-F20D-269F-1D42F575E151}"/>
              </a:ext>
            </a:extLst>
          </p:cNvPr>
          <p:cNvSpPr txBox="1"/>
          <p:nvPr/>
        </p:nvSpPr>
        <p:spPr>
          <a:xfrm>
            <a:off x="6951159" y="5611058"/>
            <a:ext cx="3623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Feedback Control Block Diagram</a:t>
            </a:r>
          </a:p>
        </p:txBody>
      </p:sp>
    </p:spTree>
    <p:extLst>
      <p:ext uri="{BB962C8B-B14F-4D97-AF65-F5344CB8AC3E}">
        <p14:creationId xmlns:p14="http://schemas.microsoft.com/office/powerpoint/2010/main" val="1613262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729555-D8DE-8B5E-111B-2C4BE7122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AC27F-C578-624C-2293-CF7D89511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Feedforward Control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BE67810-E731-44DE-3157-EFE4C8F6E22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Composition Control System as example</a:t>
            </a:r>
          </a:p>
          <a:p>
            <a:endParaRPr lang="en-US" dirty="0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F80A6961-6BF4-2904-7AA0-65DA27BD02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5763458"/>
            <a:ext cx="10880558" cy="920974"/>
          </a:xfrm>
        </p:spPr>
        <p:txBody>
          <a:bodyPr>
            <a:normAutofit/>
          </a:bodyPr>
          <a:lstStyle/>
          <a:p>
            <a:r>
              <a:rPr lang="en-US" dirty="0"/>
              <a:t>A controller that uses information fed forward from the source of the load disturbance is called a feedforward controller</a:t>
            </a:r>
          </a:p>
        </p:txBody>
      </p:sp>
      <p:pic>
        <p:nvPicPr>
          <p:cNvPr id="16" name="Content Placeholder 8">
            <a:extLst>
              <a:ext uri="{FF2B5EF4-FFF2-40B4-BE49-F238E27FC236}">
                <a16:creationId xmlns:a16="http://schemas.microsoft.com/office/drawing/2014/main" id="{A630DA8D-3897-0E3C-7D82-D428CE966C7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479" y="1757758"/>
            <a:ext cx="5181600" cy="3364312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ECFB0E7-F96E-17D0-FCBE-9B1188E341EB}"/>
              </a:ext>
            </a:extLst>
          </p:cNvPr>
          <p:cNvSpPr txBox="1"/>
          <p:nvPr/>
        </p:nvSpPr>
        <p:spPr>
          <a:xfrm>
            <a:off x="1769559" y="5270502"/>
            <a:ext cx="3623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Feedback Control Block Diagram</a:t>
            </a:r>
          </a:p>
        </p:txBody>
      </p:sp>
      <p:pic>
        <p:nvPicPr>
          <p:cNvPr id="18" name="Content Placeholder 6">
            <a:extLst>
              <a:ext uri="{FF2B5EF4-FFF2-40B4-BE49-F238E27FC236}">
                <a16:creationId xmlns:a16="http://schemas.microsoft.com/office/drawing/2014/main" id="{D3370424-2F36-41EA-1B70-8BC3F0E0B3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50762"/>
            <a:ext cx="5181600" cy="157830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AAD8B5D-8947-4A7D-BE78-06E47A2A6A58}"/>
              </a:ext>
            </a:extLst>
          </p:cNvPr>
          <p:cNvSpPr txBox="1"/>
          <p:nvPr/>
        </p:nvSpPr>
        <p:spPr>
          <a:xfrm>
            <a:off x="7018607" y="5270502"/>
            <a:ext cx="3701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Feedforward Control Block Diagram</a:t>
            </a:r>
          </a:p>
        </p:txBody>
      </p:sp>
    </p:spTree>
    <p:extLst>
      <p:ext uri="{BB962C8B-B14F-4D97-AF65-F5344CB8AC3E}">
        <p14:creationId xmlns:p14="http://schemas.microsoft.com/office/powerpoint/2010/main" val="31818008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9B71B-BA03-98CE-BF40-EF89CAD12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65540-FAC6-7350-CB0C-5EEF642B0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Feedforward Control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57EC5CD-29FE-2664-C41B-F29E49276A3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Composition Control System - Analysis</a:t>
            </a:r>
          </a:p>
          <a:p>
            <a:endParaRPr lang="en-US" dirty="0"/>
          </a:p>
        </p:txBody>
      </p:sp>
      <p:pic>
        <p:nvPicPr>
          <p:cNvPr id="15" name="Content Placeholder 14">
            <a:extLst>
              <a:ext uri="{FF2B5EF4-FFF2-40B4-BE49-F238E27FC236}">
                <a16:creationId xmlns:a16="http://schemas.microsoft.com/office/drawing/2014/main" id="{CBF7BE43-3B55-5451-1E3E-5CE9CC338E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992648"/>
            <a:ext cx="5773495" cy="402334"/>
          </a:xfrm>
        </p:spPr>
      </p:pic>
      <p:pic>
        <p:nvPicPr>
          <p:cNvPr id="8" name="Content Placeholder 8">
            <a:extLst>
              <a:ext uri="{FF2B5EF4-FFF2-40B4-BE49-F238E27FC236}">
                <a16:creationId xmlns:a16="http://schemas.microsoft.com/office/drawing/2014/main" id="{97720572-FD36-3619-4DB5-E0CA271494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705" y="1992648"/>
            <a:ext cx="5181600" cy="3364312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DECD682-715C-9C06-FF88-E258D6D93B5C}"/>
              </a:ext>
            </a:extLst>
          </p:cNvPr>
          <p:cNvSpPr txBox="1"/>
          <p:nvPr/>
        </p:nvSpPr>
        <p:spPr>
          <a:xfrm>
            <a:off x="1138833" y="5613678"/>
            <a:ext cx="37013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Feedforward Control Block Diagram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636FC9C-8764-9C09-9393-4A02A4811F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6197" y="2496582"/>
            <a:ext cx="1943100" cy="5334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444B6D4-8937-7E67-5996-20D7ABF361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9297" y="2394982"/>
            <a:ext cx="1117600" cy="7366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A917A15-8122-6B8E-1472-50D66001FB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305" y="3233182"/>
            <a:ext cx="6337815" cy="3153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414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0DAAC-D66F-1036-009C-59B1C7C58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 Control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3FE303-1ACA-0477-4AD8-355980563C34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Blending two liquid streams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5FD6DC7-E549-231C-DC24-A53E2D0FF9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Controlling the ratio of fluids A and B is desired</a:t>
            </a:r>
          </a:p>
          <a:p>
            <a:r>
              <a:rPr lang="en-US" dirty="0"/>
              <a:t>Fluid A is not disturbed – only its flow rate measured</a:t>
            </a:r>
          </a:p>
          <a:p>
            <a:r>
              <a:rPr lang="en-US" dirty="0"/>
              <a:t>Fluid B – flow rate is controlled and measured</a:t>
            </a:r>
          </a:p>
          <a:p>
            <a:r>
              <a:rPr lang="en-US" dirty="0"/>
              <a:t>The factor </a:t>
            </a:r>
            <a:r>
              <a:rPr lang="en-US" i="1" dirty="0"/>
              <a:t>K</a:t>
            </a:r>
            <a:r>
              <a:rPr lang="en-US" i="1" baseline="-25000" dirty="0"/>
              <a:t>r</a:t>
            </a:r>
            <a:r>
              <a:rPr lang="en-US" dirty="0"/>
              <a:t> determines the ratio between A and B – ultimately controlled using the controller</a:t>
            </a:r>
          </a:p>
        </p:txBody>
      </p:sp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12C953B2-28C4-C60B-DAA2-8E789A7531B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367243"/>
            <a:ext cx="5181600" cy="3268102"/>
          </a:xfr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1BCD48-A0E5-734C-57B3-CE0BD263A75A}"/>
              </a:ext>
            </a:extLst>
          </p:cNvPr>
          <p:cNvSpPr txBox="1"/>
          <p:nvPr/>
        </p:nvSpPr>
        <p:spPr>
          <a:xfrm>
            <a:off x="7804857" y="5635345"/>
            <a:ext cx="2421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Ratio Control System</a:t>
            </a:r>
          </a:p>
        </p:txBody>
      </p:sp>
    </p:spTree>
    <p:extLst>
      <p:ext uri="{BB962C8B-B14F-4D97-AF65-F5344CB8AC3E}">
        <p14:creationId xmlns:p14="http://schemas.microsoft.com/office/powerpoint/2010/main" val="6948664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9449EF-2020-7EC1-B3AE-C4A534A45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 Control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FF6BC1F-9D85-03B1-B27A-602F8EC4BD4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072" y="1735931"/>
            <a:ext cx="7017625" cy="2189748"/>
          </a:xfr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8CA5063-ADE2-66D3-E615-CB504B432D5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Blending two liquid streams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8D6D4B-2ED4-9D7C-DB57-D106E28AB5A7}"/>
              </a:ext>
            </a:extLst>
          </p:cNvPr>
          <p:cNvSpPr txBox="1"/>
          <p:nvPr/>
        </p:nvSpPr>
        <p:spPr>
          <a:xfrm>
            <a:off x="1335984" y="5635344"/>
            <a:ext cx="2421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Ratio Control System</a:t>
            </a:r>
          </a:p>
        </p:txBody>
      </p:sp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E4829CAC-9DDB-EC89-607F-29344BDCEA7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1" r="4030"/>
          <a:stretch/>
        </p:blipFill>
        <p:spPr>
          <a:xfrm>
            <a:off x="224882" y="2367242"/>
            <a:ext cx="4644190" cy="326810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55631A1-8DA7-5201-083F-2CE20B38A86B}"/>
              </a:ext>
            </a:extLst>
          </p:cNvPr>
          <p:cNvSpPr txBox="1"/>
          <p:nvPr/>
        </p:nvSpPr>
        <p:spPr>
          <a:xfrm>
            <a:off x="6785810" y="4001293"/>
            <a:ext cx="38180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Ratio Control System Block Diagram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90CE3B4-8840-6B87-8AF7-7BFD9C7249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270" y="4691454"/>
            <a:ext cx="4991100" cy="96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420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378</Words>
  <Application>Microsoft Office PowerPoint</Application>
  <PresentationFormat>Widescreen</PresentationFormat>
  <Paragraphs>67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Advanced Control Strategies</vt:lpstr>
      <vt:lpstr>Beyond single loop systems</vt:lpstr>
      <vt:lpstr>Cascade Control</vt:lpstr>
      <vt:lpstr>Cascade Control</vt:lpstr>
      <vt:lpstr>Cascade Control</vt:lpstr>
      <vt:lpstr>Cascade Control</vt:lpstr>
      <vt:lpstr>Cascade Control</vt:lpstr>
      <vt:lpstr>Cascade Control</vt:lpstr>
      <vt:lpstr>Feedforward Control</vt:lpstr>
      <vt:lpstr>Feedforward Control</vt:lpstr>
      <vt:lpstr>Feedforward Control</vt:lpstr>
      <vt:lpstr>Feedforward Control</vt:lpstr>
      <vt:lpstr>Ratio Control</vt:lpstr>
      <vt:lpstr>Ratio Control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Dr. Haider Ejaz</dc:creator>
  <cp:lastModifiedBy>Dr. Haider Ejaz</cp:lastModifiedBy>
  <cp:revision>1</cp:revision>
  <dcterms:created xsi:type="dcterms:W3CDTF">2025-01-16T11:15:29Z</dcterms:created>
  <dcterms:modified xsi:type="dcterms:W3CDTF">2025-06-18T05:43:30Z</dcterms:modified>
</cp:coreProperties>
</file>